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4.jpg" ContentType="image/jpg"/>
  <Override PartName="/ppt/media/image19.jpg" ContentType="image/jpg"/>
  <Override PartName="/ppt/media/image21.jpg" ContentType="image/jpg"/>
  <Override PartName="/ppt/media/image23.jpg" ContentType="image/jp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47"/>
  </p:notesMasterIdLst>
  <p:sldIdLst>
    <p:sldId id="257" r:id="rId2"/>
    <p:sldId id="258" r:id="rId3"/>
    <p:sldId id="267" r:id="rId4"/>
    <p:sldId id="279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7" r:id="rId31"/>
    <p:sldId id="308" r:id="rId32"/>
    <p:sldId id="309" r:id="rId33"/>
    <p:sldId id="310" r:id="rId34"/>
    <p:sldId id="306" r:id="rId35"/>
    <p:sldId id="311" r:id="rId36"/>
    <p:sldId id="313" r:id="rId37"/>
    <p:sldId id="315" r:id="rId38"/>
    <p:sldId id="314" r:id="rId39"/>
    <p:sldId id="316" r:id="rId40"/>
    <p:sldId id="317" r:id="rId41"/>
    <p:sldId id="318" r:id="rId42"/>
    <p:sldId id="319" r:id="rId43"/>
    <p:sldId id="320" r:id="rId44"/>
    <p:sldId id="321" r:id="rId45"/>
    <p:sldId id="27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B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 autoAdjust="0"/>
    <p:restoredTop sz="95342" autoAdjust="0"/>
  </p:normalViewPr>
  <p:slideViewPr>
    <p:cSldViewPr snapToGrid="0">
      <p:cViewPr varScale="1">
        <p:scale>
          <a:sx n="106" d="100"/>
          <a:sy n="106" d="100"/>
        </p:scale>
        <p:origin x="82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tah Gymnastiar" userId="fc61073e033e6a32" providerId="LiveId" clId="{B973BE2C-3A59-1A42-BDFF-86862C73F534}"/>
    <pc:docChg chg="custSel modSld">
      <pc:chgData name="Fattah Gymnastiar" userId="fc61073e033e6a32" providerId="LiveId" clId="{B973BE2C-3A59-1A42-BDFF-86862C73F534}" dt="2023-09-09T05:04:46.012" v="96" actId="478"/>
      <pc:docMkLst>
        <pc:docMk/>
      </pc:docMkLst>
      <pc:sldChg chg="modSp mod">
        <pc:chgData name="Fattah Gymnastiar" userId="fc61073e033e6a32" providerId="LiveId" clId="{B973BE2C-3A59-1A42-BDFF-86862C73F534}" dt="2023-09-09T05:00:02.971" v="49" actId="20577"/>
        <pc:sldMkLst>
          <pc:docMk/>
          <pc:sldMk cId="556541727" sldId="257"/>
        </pc:sldMkLst>
        <pc:spChg chg="mod">
          <ac:chgData name="Fattah Gymnastiar" userId="fc61073e033e6a32" providerId="LiveId" clId="{B973BE2C-3A59-1A42-BDFF-86862C73F534}" dt="2023-09-09T04:59:53.193" v="23" actId="1076"/>
          <ac:spMkLst>
            <pc:docMk/>
            <pc:sldMk cId="556541727" sldId="257"/>
            <ac:spMk id="6" creationId="{C681855C-F23D-4877-9B66-969CB01EAB30}"/>
          </ac:spMkLst>
        </pc:spChg>
        <pc:spChg chg="mod">
          <ac:chgData name="Fattah Gymnastiar" userId="fc61073e033e6a32" providerId="LiveId" clId="{B973BE2C-3A59-1A42-BDFF-86862C73F534}" dt="2023-09-09T05:00:02.971" v="49" actId="20577"/>
          <ac:spMkLst>
            <pc:docMk/>
            <pc:sldMk cId="556541727" sldId="257"/>
            <ac:spMk id="8" creationId="{106F9D41-8F07-4274-8BAF-C0886F6439C1}"/>
          </ac:spMkLst>
        </pc:spChg>
        <pc:spChg chg="mod">
          <ac:chgData name="Fattah Gymnastiar" userId="fc61073e033e6a32" providerId="LiveId" clId="{B973BE2C-3A59-1A42-BDFF-86862C73F534}" dt="2023-09-09T04:59:49.148" v="22" actId="27636"/>
          <ac:spMkLst>
            <pc:docMk/>
            <pc:sldMk cId="556541727" sldId="257"/>
            <ac:spMk id="10" creationId="{6255887C-233F-4CCB-8162-74F2F25F242F}"/>
          </ac:spMkLst>
        </pc:spChg>
      </pc:sldChg>
      <pc:sldChg chg="delSp mod">
        <pc:chgData name="Fattah Gymnastiar" userId="fc61073e033e6a32" providerId="LiveId" clId="{B973BE2C-3A59-1A42-BDFF-86862C73F534}" dt="2023-09-09T05:00:48.577" v="50" actId="478"/>
        <pc:sldMkLst>
          <pc:docMk/>
          <pc:sldMk cId="3303136128" sldId="258"/>
        </pc:sldMkLst>
        <pc:spChg chg="del">
          <ac:chgData name="Fattah Gymnastiar" userId="fc61073e033e6a32" providerId="LiveId" clId="{B973BE2C-3A59-1A42-BDFF-86862C73F534}" dt="2023-09-09T05:00:48.577" v="50" actId="478"/>
          <ac:spMkLst>
            <pc:docMk/>
            <pc:sldMk cId="3303136128" sldId="258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0:48.577" v="50" actId="478"/>
          <ac:spMkLst>
            <pc:docMk/>
            <pc:sldMk cId="3303136128" sldId="258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0:53.578" v="51" actId="478"/>
        <pc:sldMkLst>
          <pc:docMk/>
          <pc:sldMk cId="4095824276" sldId="267"/>
        </pc:sldMkLst>
        <pc:spChg chg="del">
          <ac:chgData name="Fattah Gymnastiar" userId="fc61073e033e6a32" providerId="LiveId" clId="{B973BE2C-3A59-1A42-BDFF-86862C73F534}" dt="2023-09-09T05:00:53.578" v="51" actId="478"/>
          <ac:spMkLst>
            <pc:docMk/>
            <pc:sldMk cId="4095824276" sldId="267"/>
            <ac:spMk id="2" creationId="{7F51B7B7-FC8B-4601-9F21-5B0F1E441181}"/>
          </ac:spMkLst>
        </pc:spChg>
        <pc:spChg chg="del">
          <ac:chgData name="Fattah Gymnastiar" userId="fc61073e033e6a32" providerId="LiveId" clId="{B973BE2C-3A59-1A42-BDFF-86862C73F534}" dt="2023-09-09T05:00:53.578" v="51" actId="478"/>
          <ac:spMkLst>
            <pc:docMk/>
            <pc:sldMk cId="4095824276" sldId="267"/>
            <ac:spMk id="3" creationId="{E91B113B-2A3B-45BE-B744-A9C6E1DD51C1}"/>
          </ac:spMkLst>
        </pc:spChg>
      </pc:sldChg>
      <pc:sldChg chg="delSp mod">
        <pc:chgData name="Fattah Gymnastiar" userId="fc61073e033e6a32" providerId="LiveId" clId="{B973BE2C-3A59-1A42-BDFF-86862C73F534}" dt="2023-09-09T05:00:57.781" v="52" actId="478"/>
        <pc:sldMkLst>
          <pc:docMk/>
          <pc:sldMk cId="2935374061" sldId="279"/>
        </pc:sldMkLst>
        <pc:spChg chg="del">
          <ac:chgData name="Fattah Gymnastiar" userId="fc61073e033e6a32" providerId="LiveId" clId="{B973BE2C-3A59-1A42-BDFF-86862C73F534}" dt="2023-09-09T05:00:57.781" v="52" actId="478"/>
          <ac:spMkLst>
            <pc:docMk/>
            <pc:sldMk cId="2935374061" sldId="279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0:57.781" v="52" actId="478"/>
          <ac:spMkLst>
            <pc:docMk/>
            <pc:sldMk cId="2935374061" sldId="279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1:02.429" v="53" actId="478"/>
        <pc:sldMkLst>
          <pc:docMk/>
          <pc:sldMk cId="2669405248" sldId="281"/>
        </pc:sldMkLst>
        <pc:spChg chg="del">
          <ac:chgData name="Fattah Gymnastiar" userId="fc61073e033e6a32" providerId="LiveId" clId="{B973BE2C-3A59-1A42-BDFF-86862C73F534}" dt="2023-09-09T05:01:02.429" v="53" actId="478"/>
          <ac:spMkLst>
            <pc:docMk/>
            <pc:sldMk cId="2669405248" sldId="281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1:02.429" v="53" actId="478"/>
          <ac:spMkLst>
            <pc:docMk/>
            <pc:sldMk cId="2669405248" sldId="281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1:10.023" v="54" actId="478"/>
        <pc:sldMkLst>
          <pc:docMk/>
          <pc:sldMk cId="2512514600" sldId="282"/>
        </pc:sldMkLst>
        <pc:spChg chg="del">
          <ac:chgData name="Fattah Gymnastiar" userId="fc61073e033e6a32" providerId="LiveId" clId="{B973BE2C-3A59-1A42-BDFF-86862C73F534}" dt="2023-09-09T05:01:10.023" v="54" actId="478"/>
          <ac:spMkLst>
            <pc:docMk/>
            <pc:sldMk cId="2512514600" sldId="282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1:10.023" v="54" actId="478"/>
          <ac:spMkLst>
            <pc:docMk/>
            <pc:sldMk cId="2512514600" sldId="282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1:14.520" v="55" actId="478"/>
        <pc:sldMkLst>
          <pc:docMk/>
          <pc:sldMk cId="3173644" sldId="283"/>
        </pc:sldMkLst>
        <pc:spChg chg="del">
          <ac:chgData name="Fattah Gymnastiar" userId="fc61073e033e6a32" providerId="LiveId" clId="{B973BE2C-3A59-1A42-BDFF-86862C73F534}" dt="2023-09-09T05:01:14.520" v="55" actId="478"/>
          <ac:spMkLst>
            <pc:docMk/>
            <pc:sldMk cId="3173644" sldId="283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1:14.520" v="55" actId="478"/>
          <ac:spMkLst>
            <pc:docMk/>
            <pc:sldMk cId="3173644" sldId="283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1:18.918" v="56" actId="478"/>
        <pc:sldMkLst>
          <pc:docMk/>
          <pc:sldMk cId="607292939" sldId="284"/>
        </pc:sldMkLst>
        <pc:spChg chg="del">
          <ac:chgData name="Fattah Gymnastiar" userId="fc61073e033e6a32" providerId="LiveId" clId="{B973BE2C-3A59-1A42-BDFF-86862C73F534}" dt="2023-09-09T05:01:18.918" v="56" actId="478"/>
          <ac:spMkLst>
            <pc:docMk/>
            <pc:sldMk cId="607292939" sldId="284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1:18.918" v="56" actId="478"/>
          <ac:spMkLst>
            <pc:docMk/>
            <pc:sldMk cId="607292939" sldId="284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1:27.147" v="57" actId="478"/>
        <pc:sldMkLst>
          <pc:docMk/>
          <pc:sldMk cId="2007191005" sldId="285"/>
        </pc:sldMkLst>
        <pc:spChg chg="del">
          <ac:chgData name="Fattah Gymnastiar" userId="fc61073e033e6a32" providerId="LiveId" clId="{B973BE2C-3A59-1A42-BDFF-86862C73F534}" dt="2023-09-09T05:01:27.147" v="57" actId="478"/>
          <ac:spMkLst>
            <pc:docMk/>
            <pc:sldMk cId="2007191005" sldId="285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1:27.147" v="57" actId="478"/>
          <ac:spMkLst>
            <pc:docMk/>
            <pc:sldMk cId="2007191005" sldId="285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1:33.457" v="58" actId="478"/>
        <pc:sldMkLst>
          <pc:docMk/>
          <pc:sldMk cId="515724879" sldId="286"/>
        </pc:sldMkLst>
        <pc:spChg chg="del">
          <ac:chgData name="Fattah Gymnastiar" userId="fc61073e033e6a32" providerId="LiveId" clId="{B973BE2C-3A59-1A42-BDFF-86862C73F534}" dt="2023-09-09T05:01:33.457" v="58" actId="478"/>
          <ac:spMkLst>
            <pc:docMk/>
            <pc:sldMk cId="515724879" sldId="286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1:33.457" v="58" actId="478"/>
          <ac:spMkLst>
            <pc:docMk/>
            <pc:sldMk cId="515724879" sldId="286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1:37.614" v="59" actId="478"/>
        <pc:sldMkLst>
          <pc:docMk/>
          <pc:sldMk cId="3706290710" sldId="287"/>
        </pc:sldMkLst>
        <pc:spChg chg="del">
          <ac:chgData name="Fattah Gymnastiar" userId="fc61073e033e6a32" providerId="LiveId" clId="{B973BE2C-3A59-1A42-BDFF-86862C73F534}" dt="2023-09-09T05:01:37.614" v="59" actId="478"/>
          <ac:spMkLst>
            <pc:docMk/>
            <pc:sldMk cId="3706290710" sldId="287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1:37.614" v="59" actId="478"/>
          <ac:spMkLst>
            <pc:docMk/>
            <pc:sldMk cId="3706290710" sldId="287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1:41.512" v="60" actId="478"/>
        <pc:sldMkLst>
          <pc:docMk/>
          <pc:sldMk cId="143877942" sldId="288"/>
        </pc:sldMkLst>
        <pc:spChg chg="del">
          <ac:chgData name="Fattah Gymnastiar" userId="fc61073e033e6a32" providerId="LiveId" clId="{B973BE2C-3A59-1A42-BDFF-86862C73F534}" dt="2023-09-09T05:01:41.512" v="60" actId="478"/>
          <ac:spMkLst>
            <pc:docMk/>
            <pc:sldMk cId="143877942" sldId="288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1:41.512" v="60" actId="478"/>
          <ac:spMkLst>
            <pc:docMk/>
            <pc:sldMk cId="143877942" sldId="288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1:45.547" v="61" actId="478"/>
        <pc:sldMkLst>
          <pc:docMk/>
          <pc:sldMk cId="1570255469" sldId="289"/>
        </pc:sldMkLst>
        <pc:spChg chg="del">
          <ac:chgData name="Fattah Gymnastiar" userId="fc61073e033e6a32" providerId="LiveId" clId="{B973BE2C-3A59-1A42-BDFF-86862C73F534}" dt="2023-09-09T05:01:45.547" v="61" actId="478"/>
          <ac:spMkLst>
            <pc:docMk/>
            <pc:sldMk cId="1570255469" sldId="289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1:45.547" v="61" actId="478"/>
          <ac:spMkLst>
            <pc:docMk/>
            <pc:sldMk cId="1570255469" sldId="289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1:49.646" v="62" actId="478"/>
        <pc:sldMkLst>
          <pc:docMk/>
          <pc:sldMk cId="94322097" sldId="290"/>
        </pc:sldMkLst>
        <pc:spChg chg="del">
          <ac:chgData name="Fattah Gymnastiar" userId="fc61073e033e6a32" providerId="LiveId" clId="{B973BE2C-3A59-1A42-BDFF-86862C73F534}" dt="2023-09-09T05:01:49.646" v="62" actId="478"/>
          <ac:spMkLst>
            <pc:docMk/>
            <pc:sldMk cId="94322097" sldId="290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1:49.646" v="62" actId="478"/>
          <ac:spMkLst>
            <pc:docMk/>
            <pc:sldMk cId="94322097" sldId="290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2:02.452" v="63" actId="478"/>
        <pc:sldMkLst>
          <pc:docMk/>
          <pc:sldMk cId="1633818049" sldId="291"/>
        </pc:sldMkLst>
        <pc:spChg chg="del">
          <ac:chgData name="Fattah Gymnastiar" userId="fc61073e033e6a32" providerId="LiveId" clId="{B973BE2C-3A59-1A42-BDFF-86862C73F534}" dt="2023-09-09T05:02:02.452" v="63" actId="478"/>
          <ac:spMkLst>
            <pc:docMk/>
            <pc:sldMk cId="1633818049" sldId="291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2:02.452" v="63" actId="478"/>
          <ac:spMkLst>
            <pc:docMk/>
            <pc:sldMk cId="1633818049" sldId="291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2:06.337" v="64" actId="478"/>
        <pc:sldMkLst>
          <pc:docMk/>
          <pc:sldMk cId="151668923" sldId="292"/>
        </pc:sldMkLst>
        <pc:spChg chg="del">
          <ac:chgData name="Fattah Gymnastiar" userId="fc61073e033e6a32" providerId="LiveId" clId="{B973BE2C-3A59-1A42-BDFF-86862C73F534}" dt="2023-09-09T05:02:06.337" v="64" actId="478"/>
          <ac:spMkLst>
            <pc:docMk/>
            <pc:sldMk cId="151668923" sldId="292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2:06.337" v="64" actId="478"/>
          <ac:spMkLst>
            <pc:docMk/>
            <pc:sldMk cId="151668923" sldId="292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2:10.421" v="65" actId="478"/>
        <pc:sldMkLst>
          <pc:docMk/>
          <pc:sldMk cId="2791241238" sldId="293"/>
        </pc:sldMkLst>
        <pc:spChg chg="del">
          <ac:chgData name="Fattah Gymnastiar" userId="fc61073e033e6a32" providerId="LiveId" clId="{B973BE2C-3A59-1A42-BDFF-86862C73F534}" dt="2023-09-09T05:02:10.421" v="65" actId="478"/>
          <ac:spMkLst>
            <pc:docMk/>
            <pc:sldMk cId="2791241238" sldId="293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2:10.421" v="65" actId="478"/>
          <ac:spMkLst>
            <pc:docMk/>
            <pc:sldMk cId="2791241238" sldId="293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2:17.266" v="66" actId="478"/>
        <pc:sldMkLst>
          <pc:docMk/>
          <pc:sldMk cId="3712183645" sldId="294"/>
        </pc:sldMkLst>
        <pc:spChg chg="del">
          <ac:chgData name="Fattah Gymnastiar" userId="fc61073e033e6a32" providerId="LiveId" clId="{B973BE2C-3A59-1A42-BDFF-86862C73F534}" dt="2023-09-09T05:02:17.266" v="66" actId="478"/>
          <ac:spMkLst>
            <pc:docMk/>
            <pc:sldMk cId="3712183645" sldId="294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2:17.266" v="66" actId="478"/>
          <ac:spMkLst>
            <pc:docMk/>
            <pc:sldMk cId="3712183645" sldId="294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2:22.140" v="67" actId="478"/>
        <pc:sldMkLst>
          <pc:docMk/>
          <pc:sldMk cId="2690791348" sldId="295"/>
        </pc:sldMkLst>
        <pc:spChg chg="del">
          <ac:chgData name="Fattah Gymnastiar" userId="fc61073e033e6a32" providerId="LiveId" clId="{B973BE2C-3A59-1A42-BDFF-86862C73F534}" dt="2023-09-09T05:02:22.140" v="67" actId="478"/>
          <ac:spMkLst>
            <pc:docMk/>
            <pc:sldMk cId="2690791348" sldId="295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2:22.140" v="67" actId="478"/>
          <ac:spMkLst>
            <pc:docMk/>
            <pc:sldMk cId="2690791348" sldId="295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2:29.407" v="68" actId="478"/>
        <pc:sldMkLst>
          <pc:docMk/>
          <pc:sldMk cId="755423684" sldId="296"/>
        </pc:sldMkLst>
        <pc:spChg chg="del">
          <ac:chgData name="Fattah Gymnastiar" userId="fc61073e033e6a32" providerId="LiveId" clId="{B973BE2C-3A59-1A42-BDFF-86862C73F534}" dt="2023-09-09T05:02:29.407" v="68" actId="478"/>
          <ac:spMkLst>
            <pc:docMk/>
            <pc:sldMk cId="755423684" sldId="296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2:29.407" v="68" actId="478"/>
          <ac:spMkLst>
            <pc:docMk/>
            <pc:sldMk cId="755423684" sldId="296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2:33.589" v="69" actId="478"/>
        <pc:sldMkLst>
          <pc:docMk/>
          <pc:sldMk cId="2438030598" sldId="297"/>
        </pc:sldMkLst>
        <pc:spChg chg="del">
          <ac:chgData name="Fattah Gymnastiar" userId="fc61073e033e6a32" providerId="LiveId" clId="{B973BE2C-3A59-1A42-BDFF-86862C73F534}" dt="2023-09-09T05:02:33.589" v="69" actId="478"/>
          <ac:spMkLst>
            <pc:docMk/>
            <pc:sldMk cId="2438030598" sldId="297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2:33.589" v="69" actId="478"/>
          <ac:spMkLst>
            <pc:docMk/>
            <pc:sldMk cId="2438030598" sldId="297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2:38.916" v="70" actId="478"/>
        <pc:sldMkLst>
          <pc:docMk/>
          <pc:sldMk cId="2534439220" sldId="298"/>
        </pc:sldMkLst>
        <pc:spChg chg="del">
          <ac:chgData name="Fattah Gymnastiar" userId="fc61073e033e6a32" providerId="LiveId" clId="{B973BE2C-3A59-1A42-BDFF-86862C73F534}" dt="2023-09-09T05:02:38.916" v="70" actId="478"/>
          <ac:spMkLst>
            <pc:docMk/>
            <pc:sldMk cId="2534439220" sldId="298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2:38.916" v="70" actId="478"/>
          <ac:spMkLst>
            <pc:docMk/>
            <pc:sldMk cId="2534439220" sldId="298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2:44.159" v="71" actId="478"/>
        <pc:sldMkLst>
          <pc:docMk/>
          <pc:sldMk cId="895431567" sldId="299"/>
        </pc:sldMkLst>
        <pc:spChg chg="del">
          <ac:chgData name="Fattah Gymnastiar" userId="fc61073e033e6a32" providerId="LiveId" clId="{B973BE2C-3A59-1A42-BDFF-86862C73F534}" dt="2023-09-09T05:02:44.159" v="71" actId="478"/>
          <ac:spMkLst>
            <pc:docMk/>
            <pc:sldMk cId="895431567" sldId="299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2:44.159" v="71" actId="478"/>
          <ac:spMkLst>
            <pc:docMk/>
            <pc:sldMk cId="895431567" sldId="299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2:49.218" v="72" actId="478"/>
        <pc:sldMkLst>
          <pc:docMk/>
          <pc:sldMk cId="1434934374" sldId="300"/>
        </pc:sldMkLst>
        <pc:spChg chg="del">
          <ac:chgData name="Fattah Gymnastiar" userId="fc61073e033e6a32" providerId="LiveId" clId="{B973BE2C-3A59-1A42-BDFF-86862C73F534}" dt="2023-09-09T05:02:49.218" v="72" actId="478"/>
          <ac:spMkLst>
            <pc:docMk/>
            <pc:sldMk cId="1434934374" sldId="300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2:49.218" v="72" actId="478"/>
          <ac:spMkLst>
            <pc:docMk/>
            <pc:sldMk cId="1434934374" sldId="300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2:54.521" v="73" actId="478"/>
        <pc:sldMkLst>
          <pc:docMk/>
          <pc:sldMk cId="1856661285" sldId="301"/>
        </pc:sldMkLst>
        <pc:spChg chg="del">
          <ac:chgData name="Fattah Gymnastiar" userId="fc61073e033e6a32" providerId="LiveId" clId="{B973BE2C-3A59-1A42-BDFF-86862C73F534}" dt="2023-09-09T05:02:54.521" v="73" actId="478"/>
          <ac:spMkLst>
            <pc:docMk/>
            <pc:sldMk cId="1856661285" sldId="301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2:54.521" v="73" actId="478"/>
          <ac:spMkLst>
            <pc:docMk/>
            <pc:sldMk cId="1856661285" sldId="301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2:59.106" v="74" actId="478"/>
        <pc:sldMkLst>
          <pc:docMk/>
          <pc:sldMk cId="1742581422" sldId="302"/>
        </pc:sldMkLst>
        <pc:spChg chg="del">
          <ac:chgData name="Fattah Gymnastiar" userId="fc61073e033e6a32" providerId="LiveId" clId="{B973BE2C-3A59-1A42-BDFF-86862C73F534}" dt="2023-09-09T05:02:59.106" v="74" actId="478"/>
          <ac:spMkLst>
            <pc:docMk/>
            <pc:sldMk cId="1742581422" sldId="302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2:59.106" v="74" actId="478"/>
          <ac:spMkLst>
            <pc:docMk/>
            <pc:sldMk cId="1742581422" sldId="302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3:03.448" v="75" actId="478"/>
        <pc:sldMkLst>
          <pc:docMk/>
          <pc:sldMk cId="2278443535" sldId="303"/>
        </pc:sldMkLst>
        <pc:spChg chg="del">
          <ac:chgData name="Fattah Gymnastiar" userId="fc61073e033e6a32" providerId="LiveId" clId="{B973BE2C-3A59-1A42-BDFF-86862C73F534}" dt="2023-09-09T05:03:03.448" v="75" actId="478"/>
          <ac:spMkLst>
            <pc:docMk/>
            <pc:sldMk cId="2278443535" sldId="303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3:03.448" v="75" actId="478"/>
          <ac:spMkLst>
            <pc:docMk/>
            <pc:sldMk cId="2278443535" sldId="303"/>
            <ac:spMk id="85" creationId="{48B88F2C-5F81-41B6-9D81-4F88841AF1C9}"/>
          </ac:spMkLst>
        </pc:spChg>
      </pc:sldChg>
      <pc:sldChg chg="delSp modSp mod">
        <pc:chgData name="Fattah Gymnastiar" userId="fc61073e033e6a32" providerId="LiveId" clId="{B973BE2C-3A59-1A42-BDFF-86862C73F534}" dt="2023-09-09T05:03:12.662" v="77" actId="478"/>
        <pc:sldMkLst>
          <pc:docMk/>
          <pc:sldMk cId="3940338349" sldId="304"/>
        </pc:sldMkLst>
        <pc:spChg chg="del">
          <ac:chgData name="Fattah Gymnastiar" userId="fc61073e033e6a32" providerId="LiveId" clId="{B973BE2C-3A59-1A42-BDFF-86862C73F534}" dt="2023-09-09T05:03:12.662" v="77" actId="478"/>
          <ac:spMkLst>
            <pc:docMk/>
            <pc:sldMk cId="3940338349" sldId="304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3:12.662" v="77" actId="478"/>
          <ac:spMkLst>
            <pc:docMk/>
            <pc:sldMk cId="3940338349" sldId="304"/>
            <ac:spMk id="85" creationId="{48B88F2C-5F81-41B6-9D81-4F88841AF1C9}"/>
          </ac:spMkLst>
        </pc:spChg>
        <pc:picChg chg="mod">
          <ac:chgData name="Fattah Gymnastiar" userId="fc61073e033e6a32" providerId="LiveId" clId="{B973BE2C-3A59-1A42-BDFF-86862C73F534}" dt="2023-09-09T05:03:09.610" v="76" actId="1076"/>
          <ac:picMkLst>
            <pc:docMk/>
            <pc:sldMk cId="3940338349" sldId="304"/>
            <ac:picMk id="4" creationId="{00000000-0000-0000-0000-000000000000}"/>
          </ac:picMkLst>
        </pc:picChg>
      </pc:sldChg>
      <pc:sldChg chg="delSp modSp mod">
        <pc:chgData name="Fattah Gymnastiar" userId="fc61073e033e6a32" providerId="LiveId" clId="{B973BE2C-3A59-1A42-BDFF-86862C73F534}" dt="2023-09-09T05:03:18.661" v="79" actId="1076"/>
        <pc:sldMkLst>
          <pc:docMk/>
          <pc:sldMk cId="2606199268" sldId="305"/>
        </pc:sldMkLst>
        <pc:spChg chg="del">
          <ac:chgData name="Fattah Gymnastiar" userId="fc61073e033e6a32" providerId="LiveId" clId="{B973BE2C-3A59-1A42-BDFF-86862C73F534}" dt="2023-09-09T05:03:16.811" v="78" actId="478"/>
          <ac:spMkLst>
            <pc:docMk/>
            <pc:sldMk cId="2606199268" sldId="305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3:16.811" v="78" actId="478"/>
          <ac:spMkLst>
            <pc:docMk/>
            <pc:sldMk cId="2606199268" sldId="305"/>
            <ac:spMk id="85" creationId="{48B88F2C-5F81-41B6-9D81-4F88841AF1C9}"/>
          </ac:spMkLst>
        </pc:spChg>
        <pc:picChg chg="mod">
          <ac:chgData name="Fattah Gymnastiar" userId="fc61073e033e6a32" providerId="LiveId" clId="{B973BE2C-3A59-1A42-BDFF-86862C73F534}" dt="2023-09-09T05:03:18.661" v="79" actId="1076"/>
          <ac:picMkLst>
            <pc:docMk/>
            <pc:sldMk cId="2606199268" sldId="305"/>
            <ac:picMk id="4" creationId="{00000000-0000-0000-0000-000000000000}"/>
          </ac:picMkLst>
        </pc:picChg>
      </pc:sldChg>
      <pc:sldChg chg="delSp mod">
        <pc:chgData name="Fattah Gymnastiar" userId="fc61073e033e6a32" providerId="LiveId" clId="{B973BE2C-3A59-1A42-BDFF-86862C73F534}" dt="2023-09-09T05:03:43.213" v="84" actId="478"/>
        <pc:sldMkLst>
          <pc:docMk/>
          <pc:sldMk cId="515565560" sldId="306"/>
        </pc:sldMkLst>
        <pc:spChg chg="del">
          <ac:chgData name="Fattah Gymnastiar" userId="fc61073e033e6a32" providerId="LiveId" clId="{B973BE2C-3A59-1A42-BDFF-86862C73F534}" dt="2023-09-09T05:03:43.213" v="84" actId="478"/>
          <ac:spMkLst>
            <pc:docMk/>
            <pc:sldMk cId="515565560" sldId="306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3:43.213" v="84" actId="478"/>
          <ac:spMkLst>
            <pc:docMk/>
            <pc:sldMk cId="515565560" sldId="306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3:23.212" v="80" actId="478"/>
        <pc:sldMkLst>
          <pc:docMk/>
          <pc:sldMk cId="3245736778" sldId="307"/>
        </pc:sldMkLst>
        <pc:spChg chg="del">
          <ac:chgData name="Fattah Gymnastiar" userId="fc61073e033e6a32" providerId="LiveId" clId="{B973BE2C-3A59-1A42-BDFF-86862C73F534}" dt="2023-09-09T05:03:23.212" v="80" actId="478"/>
          <ac:spMkLst>
            <pc:docMk/>
            <pc:sldMk cId="3245736778" sldId="307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3:23.212" v="80" actId="478"/>
          <ac:spMkLst>
            <pc:docMk/>
            <pc:sldMk cId="3245736778" sldId="307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3:29.405" v="81" actId="478"/>
        <pc:sldMkLst>
          <pc:docMk/>
          <pc:sldMk cId="3689559142" sldId="308"/>
        </pc:sldMkLst>
        <pc:spChg chg="del">
          <ac:chgData name="Fattah Gymnastiar" userId="fc61073e033e6a32" providerId="LiveId" clId="{B973BE2C-3A59-1A42-BDFF-86862C73F534}" dt="2023-09-09T05:03:29.405" v="81" actId="478"/>
          <ac:spMkLst>
            <pc:docMk/>
            <pc:sldMk cId="3689559142" sldId="308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3:29.405" v="81" actId="478"/>
          <ac:spMkLst>
            <pc:docMk/>
            <pc:sldMk cId="3689559142" sldId="308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3:33.238" v="82" actId="478"/>
        <pc:sldMkLst>
          <pc:docMk/>
          <pc:sldMk cId="2837814899" sldId="309"/>
        </pc:sldMkLst>
        <pc:spChg chg="del">
          <ac:chgData name="Fattah Gymnastiar" userId="fc61073e033e6a32" providerId="LiveId" clId="{B973BE2C-3A59-1A42-BDFF-86862C73F534}" dt="2023-09-09T05:03:33.238" v="82" actId="478"/>
          <ac:spMkLst>
            <pc:docMk/>
            <pc:sldMk cId="2837814899" sldId="309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3:33.238" v="82" actId="478"/>
          <ac:spMkLst>
            <pc:docMk/>
            <pc:sldMk cId="2837814899" sldId="309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3:37.439" v="83" actId="478"/>
        <pc:sldMkLst>
          <pc:docMk/>
          <pc:sldMk cId="1063653572" sldId="310"/>
        </pc:sldMkLst>
        <pc:spChg chg="del">
          <ac:chgData name="Fattah Gymnastiar" userId="fc61073e033e6a32" providerId="LiveId" clId="{B973BE2C-3A59-1A42-BDFF-86862C73F534}" dt="2023-09-09T05:03:37.439" v="83" actId="478"/>
          <ac:spMkLst>
            <pc:docMk/>
            <pc:sldMk cId="1063653572" sldId="310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3:37.439" v="83" actId="478"/>
          <ac:spMkLst>
            <pc:docMk/>
            <pc:sldMk cId="1063653572" sldId="310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3:47.872" v="85" actId="478"/>
        <pc:sldMkLst>
          <pc:docMk/>
          <pc:sldMk cId="2631708289" sldId="311"/>
        </pc:sldMkLst>
        <pc:spChg chg="del">
          <ac:chgData name="Fattah Gymnastiar" userId="fc61073e033e6a32" providerId="LiveId" clId="{B973BE2C-3A59-1A42-BDFF-86862C73F534}" dt="2023-09-09T05:03:47.872" v="85" actId="478"/>
          <ac:spMkLst>
            <pc:docMk/>
            <pc:sldMk cId="2631708289" sldId="311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3:47.872" v="85" actId="478"/>
          <ac:spMkLst>
            <pc:docMk/>
            <pc:sldMk cId="2631708289" sldId="311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3:56.370" v="86" actId="478"/>
        <pc:sldMkLst>
          <pc:docMk/>
          <pc:sldMk cId="2023442317" sldId="313"/>
        </pc:sldMkLst>
        <pc:spChg chg="del">
          <ac:chgData name="Fattah Gymnastiar" userId="fc61073e033e6a32" providerId="LiveId" clId="{B973BE2C-3A59-1A42-BDFF-86862C73F534}" dt="2023-09-09T05:03:56.370" v="86" actId="478"/>
          <ac:spMkLst>
            <pc:docMk/>
            <pc:sldMk cId="2023442317" sldId="313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3:56.370" v="86" actId="478"/>
          <ac:spMkLst>
            <pc:docMk/>
            <pc:sldMk cId="2023442317" sldId="313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4:05.264" v="88" actId="478"/>
        <pc:sldMkLst>
          <pc:docMk/>
          <pc:sldMk cId="1930106486" sldId="314"/>
        </pc:sldMkLst>
        <pc:spChg chg="del">
          <ac:chgData name="Fattah Gymnastiar" userId="fc61073e033e6a32" providerId="LiveId" clId="{B973BE2C-3A59-1A42-BDFF-86862C73F534}" dt="2023-09-09T05:04:05.264" v="88" actId="478"/>
          <ac:spMkLst>
            <pc:docMk/>
            <pc:sldMk cId="1930106486" sldId="314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4:05.264" v="88" actId="478"/>
          <ac:spMkLst>
            <pc:docMk/>
            <pc:sldMk cId="1930106486" sldId="314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4:00.685" v="87" actId="478"/>
        <pc:sldMkLst>
          <pc:docMk/>
          <pc:sldMk cId="1322378148" sldId="315"/>
        </pc:sldMkLst>
        <pc:spChg chg="del">
          <ac:chgData name="Fattah Gymnastiar" userId="fc61073e033e6a32" providerId="LiveId" clId="{B973BE2C-3A59-1A42-BDFF-86862C73F534}" dt="2023-09-09T05:04:00.685" v="87" actId="478"/>
          <ac:spMkLst>
            <pc:docMk/>
            <pc:sldMk cId="1322378148" sldId="315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4:00.685" v="87" actId="478"/>
          <ac:spMkLst>
            <pc:docMk/>
            <pc:sldMk cId="1322378148" sldId="315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4:09.593" v="89" actId="478"/>
        <pc:sldMkLst>
          <pc:docMk/>
          <pc:sldMk cId="1457213609" sldId="316"/>
        </pc:sldMkLst>
        <pc:spChg chg="del">
          <ac:chgData name="Fattah Gymnastiar" userId="fc61073e033e6a32" providerId="LiveId" clId="{B973BE2C-3A59-1A42-BDFF-86862C73F534}" dt="2023-09-09T05:04:09.593" v="89" actId="478"/>
          <ac:spMkLst>
            <pc:docMk/>
            <pc:sldMk cId="1457213609" sldId="316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4:09.593" v="89" actId="478"/>
          <ac:spMkLst>
            <pc:docMk/>
            <pc:sldMk cId="1457213609" sldId="316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4:14.804" v="90" actId="478"/>
        <pc:sldMkLst>
          <pc:docMk/>
          <pc:sldMk cId="2524863434" sldId="317"/>
        </pc:sldMkLst>
        <pc:spChg chg="del">
          <ac:chgData name="Fattah Gymnastiar" userId="fc61073e033e6a32" providerId="LiveId" clId="{B973BE2C-3A59-1A42-BDFF-86862C73F534}" dt="2023-09-09T05:04:14.804" v="90" actId="478"/>
          <ac:spMkLst>
            <pc:docMk/>
            <pc:sldMk cId="2524863434" sldId="317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4:14.804" v="90" actId="478"/>
          <ac:spMkLst>
            <pc:docMk/>
            <pc:sldMk cId="2524863434" sldId="317"/>
            <ac:spMk id="85" creationId="{48B88F2C-5F81-41B6-9D81-4F88841AF1C9}"/>
          </ac:spMkLst>
        </pc:spChg>
      </pc:sldChg>
      <pc:sldChg chg="delSp modSp mod">
        <pc:chgData name="Fattah Gymnastiar" userId="fc61073e033e6a32" providerId="LiveId" clId="{B973BE2C-3A59-1A42-BDFF-86862C73F534}" dt="2023-09-09T05:04:29.212" v="93" actId="27636"/>
        <pc:sldMkLst>
          <pc:docMk/>
          <pc:sldMk cId="1421875927" sldId="318"/>
        </pc:sldMkLst>
        <pc:spChg chg="mod">
          <ac:chgData name="Fattah Gymnastiar" userId="fc61073e033e6a32" providerId="LiveId" clId="{B973BE2C-3A59-1A42-BDFF-86862C73F534}" dt="2023-09-09T05:04:29.212" v="93" actId="27636"/>
          <ac:spMkLst>
            <pc:docMk/>
            <pc:sldMk cId="1421875927" sldId="318"/>
            <ac:spMk id="7" creationId="{6C8DDD39-04A7-4877-AA85-F052713D9CCA}"/>
          </ac:spMkLst>
        </pc:spChg>
        <pc:spChg chg="del">
          <ac:chgData name="Fattah Gymnastiar" userId="fc61073e033e6a32" providerId="LiveId" clId="{B973BE2C-3A59-1A42-BDFF-86862C73F534}" dt="2023-09-09T05:04:21.801" v="91" actId="478"/>
          <ac:spMkLst>
            <pc:docMk/>
            <pc:sldMk cId="1421875927" sldId="318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4:21.801" v="91" actId="478"/>
          <ac:spMkLst>
            <pc:docMk/>
            <pc:sldMk cId="1421875927" sldId="318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4:34.864" v="94" actId="478"/>
        <pc:sldMkLst>
          <pc:docMk/>
          <pc:sldMk cId="852629196" sldId="319"/>
        </pc:sldMkLst>
        <pc:spChg chg="del">
          <ac:chgData name="Fattah Gymnastiar" userId="fc61073e033e6a32" providerId="LiveId" clId="{B973BE2C-3A59-1A42-BDFF-86862C73F534}" dt="2023-09-09T05:04:34.864" v="94" actId="478"/>
          <ac:spMkLst>
            <pc:docMk/>
            <pc:sldMk cId="852629196" sldId="319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4:34.864" v="94" actId="478"/>
          <ac:spMkLst>
            <pc:docMk/>
            <pc:sldMk cId="852629196" sldId="319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4:39.796" v="95" actId="478"/>
        <pc:sldMkLst>
          <pc:docMk/>
          <pc:sldMk cId="1894299100" sldId="320"/>
        </pc:sldMkLst>
        <pc:spChg chg="del">
          <ac:chgData name="Fattah Gymnastiar" userId="fc61073e033e6a32" providerId="LiveId" clId="{B973BE2C-3A59-1A42-BDFF-86862C73F534}" dt="2023-09-09T05:04:39.796" v="95" actId="478"/>
          <ac:spMkLst>
            <pc:docMk/>
            <pc:sldMk cId="1894299100" sldId="320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4:39.796" v="95" actId="478"/>
          <ac:spMkLst>
            <pc:docMk/>
            <pc:sldMk cId="1894299100" sldId="320"/>
            <ac:spMk id="85" creationId="{48B88F2C-5F81-41B6-9D81-4F88841AF1C9}"/>
          </ac:spMkLst>
        </pc:spChg>
      </pc:sldChg>
      <pc:sldChg chg="delSp mod">
        <pc:chgData name="Fattah Gymnastiar" userId="fc61073e033e6a32" providerId="LiveId" clId="{B973BE2C-3A59-1A42-BDFF-86862C73F534}" dt="2023-09-09T05:04:46.012" v="96" actId="478"/>
        <pc:sldMkLst>
          <pc:docMk/>
          <pc:sldMk cId="3433707194" sldId="321"/>
        </pc:sldMkLst>
        <pc:spChg chg="del">
          <ac:chgData name="Fattah Gymnastiar" userId="fc61073e033e6a32" providerId="LiveId" clId="{B973BE2C-3A59-1A42-BDFF-86862C73F534}" dt="2023-09-09T05:04:46.012" v="96" actId="478"/>
          <ac:spMkLst>
            <pc:docMk/>
            <pc:sldMk cId="3433707194" sldId="321"/>
            <ac:spMk id="80" creationId="{1E691D99-C86E-4F99-AA8C-3E3FC1E614C4}"/>
          </ac:spMkLst>
        </pc:spChg>
        <pc:spChg chg="del">
          <ac:chgData name="Fattah Gymnastiar" userId="fc61073e033e6a32" providerId="LiveId" clId="{B973BE2C-3A59-1A42-BDFF-86862C73F534}" dt="2023-09-09T05:04:46.012" v="96" actId="478"/>
          <ac:spMkLst>
            <pc:docMk/>
            <pc:sldMk cId="3433707194" sldId="321"/>
            <ac:spMk id="85" creationId="{48B88F2C-5F81-41B6-9D81-4F88841AF1C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D933B-8FBE-4595-87A4-9EECC3EBC272}" type="datetimeFigureOut">
              <a:rPr lang="en-ID" smtClean="0"/>
              <a:t>09/09/23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221B0-A3AB-4C74-8324-47966F7928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6151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EED2B6-D836-4838-BD67-255DF7693B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45BF53-2E80-4C08-B985-37D2C00F8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1624" y="1837765"/>
            <a:ext cx="5907741" cy="2364628"/>
          </a:xfrm>
        </p:spPr>
        <p:txBody>
          <a:bodyPr anchor="b"/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BDE30-4AD1-438C-A0AB-A7BFE60D1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624" y="4338919"/>
            <a:ext cx="4778189" cy="699248"/>
          </a:xfrm>
        </p:spPr>
        <p:txBody>
          <a:bodyPr>
            <a:normAutofit/>
          </a:bodyPr>
          <a:lstStyle>
            <a:lvl1pPr marL="0" indent="0" algn="l">
              <a:buNone/>
              <a:defRPr sz="2000" i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B9524-C52F-4A8E-A505-F1DC2AE0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8644" y="398277"/>
            <a:ext cx="2971800" cy="453370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7008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91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A 1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3EE1DE-2E3F-4FC2-898D-A515B119C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037478"/>
            <a:ext cx="9744637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034709"/>
            <a:ext cx="9744637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9314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016D3-0923-4643-AD2F-8B0493B0B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1454598"/>
            <a:ext cx="40122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2357718"/>
            <a:ext cx="40122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1454598"/>
            <a:ext cx="4031983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2357718"/>
            <a:ext cx="4031983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2291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 1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B3501F-31BE-47A9-9E1E-F5FABD5370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243666"/>
            <a:ext cx="9744637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9744637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3199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ED413E-A34E-48E0-B735-82B326ABD0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1454598"/>
            <a:ext cx="40122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2357718"/>
            <a:ext cx="40122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1454598"/>
            <a:ext cx="4031983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2357718"/>
            <a:ext cx="4031983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26259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A5B86-0336-447F-83DA-6B00B17B86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9107D6-1562-4144-87BD-913871F3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673" y="1709739"/>
            <a:ext cx="4823010" cy="2145086"/>
          </a:xfrm>
        </p:spPr>
        <p:txBody>
          <a:bodyPr anchor="b">
            <a:normAutofit/>
          </a:bodyPr>
          <a:lstStyle>
            <a:lvl1pPr>
              <a:defRPr sz="4800" b="0" i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E7E98-92DD-47B0-976B-9D83AC3A2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3673" y="3979864"/>
            <a:ext cx="4310155" cy="10314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179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&amp; Content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DB9294-B302-467F-8B93-6360B22AD3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4518212"/>
            <a:ext cx="4012224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5047130"/>
            <a:ext cx="4012224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4518212"/>
            <a:ext cx="4031983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5047130"/>
            <a:ext cx="4031983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FA99F8C-3B08-4BEC-9E08-213E371E53C8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0" y="1"/>
            <a:ext cx="12192000" cy="42582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5588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 1 Colom &amp; p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BA0156-8B96-4128-9124-96BACAFE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243666"/>
            <a:ext cx="3558990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3558991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B5BE8F-A1C1-47D3-A30E-927B171A2B6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019800" y="761719"/>
            <a:ext cx="6172200" cy="60962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2035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BE0685-8840-4B76-837F-7546BCD78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496" y="2483224"/>
            <a:ext cx="2348751" cy="1604682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9335" y="1185657"/>
            <a:ext cx="64345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9335" y="2088777"/>
            <a:ext cx="64345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026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B0C5C4-D863-439C-9BC4-7786132B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41C26-F316-4A7E-900E-3989505D9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8" r:id="rId3"/>
    <p:sldLayoutId id="2147483695" r:id="rId4"/>
    <p:sldLayoutId id="2147483696" r:id="rId5"/>
    <p:sldLayoutId id="2147483686" r:id="rId6"/>
    <p:sldLayoutId id="2147483697" r:id="rId7"/>
    <p:sldLayoutId id="2147483699" r:id="rId8"/>
    <p:sldLayoutId id="2147483700" r:id="rId9"/>
    <p:sldLayoutId id="214748370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ignika" panose="0201000302060000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JyU5RqS_rk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alancedscorecard.org/Resources/About-the-Balanced-Scorecard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Relationship Id="rId9" Type="http://schemas.openxmlformats.org/officeDocument/2006/relationships/hyperlink" Target="http://www.theinstitutepress.com/up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681855C-F23D-4877-9B66-969CB01EAB30}"/>
              </a:ext>
            </a:extLst>
          </p:cNvPr>
          <p:cNvSpPr txBox="1">
            <a:spLocks/>
          </p:cNvSpPr>
          <p:nvPr/>
        </p:nvSpPr>
        <p:spPr>
          <a:xfrm>
            <a:off x="2230580" y="377000"/>
            <a:ext cx="3577937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endParaRPr lang="en-ID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06F9D41-8F07-4274-8BAF-C0886F6439C1}"/>
              </a:ext>
            </a:extLst>
          </p:cNvPr>
          <p:cNvSpPr txBox="1">
            <a:spLocks/>
          </p:cNvSpPr>
          <p:nvPr/>
        </p:nvSpPr>
        <p:spPr>
          <a:xfrm>
            <a:off x="3440255" y="427626"/>
            <a:ext cx="3865420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PROGRAM STUDI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SARJANA TEKNIK INFORMATIKA</a:t>
            </a:r>
            <a:endParaRPr lang="en-ID" sz="12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C436BC-D1AA-453A-871B-74953E6DDDAF}"/>
              </a:ext>
            </a:extLst>
          </p:cNvPr>
          <p:cNvGrpSpPr/>
          <p:nvPr/>
        </p:nvGrpSpPr>
        <p:grpSpPr>
          <a:xfrm>
            <a:off x="123824" y="2285439"/>
            <a:ext cx="5180949" cy="3525923"/>
            <a:chOff x="-167657" y="2003708"/>
            <a:chExt cx="5766308" cy="392429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18B8BB-E556-400E-8B9E-06BAB46166C7}"/>
                </a:ext>
              </a:extLst>
            </p:cNvPr>
            <p:cNvSpPr/>
            <p:nvPr/>
          </p:nvSpPr>
          <p:spPr>
            <a:xfrm>
              <a:off x="1153396" y="5651001"/>
              <a:ext cx="31242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D" sz="600" dirty="0">
                  <a:solidFill>
                    <a:srgbClr val="00B0F0"/>
                  </a:solidFill>
                </a:rPr>
                <a:t>&lt;a </a:t>
              </a:r>
              <a:r>
                <a:rPr lang="en-ID" sz="600" dirty="0" err="1">
                  <a:solidFill>
                    <a:srgbClr val="00B0F0"/>
                  </a:solidFill>
                </a:rPr>
                <a:t>href</a:t>
              </a:r>
              <a:r>
                <a:rPr lang="en-ID" sz="600" dirty="0">
                  <a:solidFill>
                    <a:srgbClr val="00B0F0"/>
                  </a:solidFill>
                </a:rPr>
                <a:t>='https://www.freepik.com/free-photos-vectors/background'&gt;Background vector created by </a:t>
              </a:r>
              <a:r>
                <a:rPr lang="en-ID" sz="600" dirty="0" err="1">
                  <a:solidFill>
                    <a:srgbClr val="00B0F0"/>
                  </a:solidFill>
                </a:rPr>
                <a:t>freepik</a:t>
              </a:r>
              <a:r>
                <a:rPr lang="en-ID" sz="600" dirty="0">
                  <a:solidFill>
                    <a:srgbClr val="00B0F0"/>
                  </a:solidFill>
                </a:rPr>
                <a:t> - www.freepik.com&lt;/a&gt;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051654B-CCA9-45A1-9EDA-5DA0E722A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7657" y="2003708"/>
              <a:ext cx="5766308" cy="3844206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01F5CEC-401E-4E00-A99A-912964B59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624" y="2285439"/>
            <a:ext cx="7442110" cy="2019860"/>
          </a:xfrm>
        </p:spPr>
        <p:txBody>
          <a:bodyPr/>
          <a:lstStyle/>
          <a:p>
            <a:r>
              <a:rPr lang="en-US" dirty="0"/>
              <a:t>MANAJEMEN INTEGRASI</a:t>
            </a:r>
            <a:endParaRPr lang="en-ID" dirty="0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255887C-233F-4CCB-8162-74F2F25F242F}"/>
              </a:ext>
            </a:extLst>
          </p:cNvPr>
          <p:cNvSpPr txBox="1">
            <a:spLocks/>
          </p:cNvSpPr>
          <p:nvPr/>
        </p:nvSpPr>
        <p:spPr>
          <a:xfrm>
            <a:off x="7411453" y="665384"/>
            <a:ext cx="4209048" cy="678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MANAJEMEN PROYEK TEKNOLOGI INFORMASI</a:t>
            </a:r>
            <a:endParaRPr lang="en-ID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541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03898E-BEDB-4831-94BB-6835C9488D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332"/>
            <a:ext cx="3254176" cy="32541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0" y="2178337"/>
            <a:ext cx="8593540" cy="3544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51435" indent="-220979">
              <a:lnSpc>
                <a:spcPct val="101200"/>
              </a:lnSpc>
              <a:spcBef>
                <a:spcPts val="10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Perencanaan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strategis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meliputi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: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penentuan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tujuan</a:t>
            </a:r>
            <a:r>
              <a:rPr lang="en-US" sz="200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jangka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panjang</a:t>
            </a:r>
            <a:r>
              <a:rPr lang="en-US" sz="2000" spc="165" dirty="0">
                <a:solidFill>
                  <a:srgbClr val="434343"/>
                </a:solidFill>
                <a:cs typeface="Gill Sans MT"/>
              </a:rPr>
              <a:t>,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prediksi</a:t>
            </a:r>
            <a:r>
              <a:rPr lang="en-US" sz="2000" spc="1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>
                <a:solidFill>
                  <a:srgbClr val="434343"/>
                </a:solidFill>
                <a:cs typeface="Gill Sans MT"/>
              </a:rPr>
              <a:t>trend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mendatang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,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proyeksi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kebutuhan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produk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layanan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baru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33679" marR="5080" indent="-220979">
              <a:lnSpc>
                <a:spcPct val="101200"/>
              </a:lnSpc>
              <a:spcBef>
                <a:spcPts val="64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Organisasi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215" dirty="0" err="1">
                <a:solidFill>
                  <a:srgbClr val="434343"/>
                </a:solidFill>
                <a:cs typeface="Gill Sans MT"/>
              </a:rPr>
              <a:t>umumnya</a:t>
            </a:r>
            <a:r>
              <a:rPr lang="en-US" sz="2000" spc="2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5" dirty="0" err="1">
                <a:solidFill>
                  <a:srgbClr val="434343"/>
                </a:solidFill>
                <a:cs typeface="Gill Sans MT"/>
              </a:rPr>
              <a:t>mengawalinya</a:t>
            </a:r>
            <a:r>
              <a:rPr lang="en-US" sz="2000" spc="18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dengan</a:t>
            </a:r>
            <a:r>
              <a:rPr lang="en-US" sz="2000" spc="1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srgbClr val="434343"/>
                </a:solidFill>
                <a:cs typeface="Gill Sans MT"/>
              </a:rPr>
              <a:t>melakukan</a:t>
            </a:r>
            <a:r>
              <a:rPr lang="en-US" sz="2000" spc="18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analisa</a:t>
            </a:r>
            <a:r>
              <a:rPr lang="en-US" sz="2000" spc="1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25" dirty="0">
                <a:solidFill>
                  <a:srgbClr val="434343"/>
                </a:solidFill>
                <a:cs typeface="Gill Sans MT"/>
              </a:rPr>
              <a:t>SWOT,</a:t>
            </a:r>
            <a:r>
              <a:rPr lang="en-US" sz="2000" spc="-2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b="1" spc="90" dirty="0">
                <a:solidFill>
                  <a:srgbClr val="FF0000"/>
                </a:solidFill>
                <a:cs typeface="Gill Sans MT"/>
              </a:rPr>
              <a:t>S</a:t>
            </a:r>
            <a:r>
              <a:rPr lang="en-US" sz="2000" spc="90" dirty="0">
                <a:solidFill>
                  <a:srgbClr val="FF0000"/>
                </a:solidFill>
                <a:cs typeface="Gill Sans MT"/>
              </a:rPr>
              <a:t>trength-</a:t>
            </a:r>
            <a:r>
              <a:rPr lang="en-US" sz="2000" b="1" spc="90" dirty="0">
                <a:solidFill>
                  <a:srgbClr val="FF0000"/>
                </a:solidFill>
                <a:cs typeface="Gill Sans MT"/>
              </a:rPr>
              <a:t>W</a:t>
            </a:r>
            <a:r>
              <a:rPr lang="en-US" sz="2000" spc="90" dirty="0">
                <a:solidFill>
                  <a:srgbClr val="FF0000"/>
                </a:solidFill>
                <a:cs typeface="Gill Sans MT"/>
              </a:rPr>
              <a:t>eakness-</a:t>
            </a:r>
            <a:r>
              <a:rPr lang="en-US" sz="2000" b="1" spc="90" dirty="0">
                <a:solidFill>
                  <a:srgbClr val="FF0000"/>
                </a:solidFill>
                <a:cs typeface="Gill Sans MT"/>
              </a:rPr>
              <a:t>O</a:t>
            </a:r>
            <a:r>
              <a:rPr lang="en-US" sz="2000" spc="90" dirty="0">
                <a:solidFill>
                  <a:srgbClr val="FF0000"/>
                </a:solidFill>
                <a:cs typeface="Gill Sans MT"/>
              </a:rPr>
              <a:t>pportunities-</a:t>
            </a:r>
            <a:r>
              <a:rPr lang="en-US" sz="2000" b="1" spc="90" dirty="0">
                <a:solidFill>
                  <a:srgbClr val="FF0000"/>
                </a:solidFill>
                <a:cs typeface="Gill Sans MT"/>
              </a:rPr>
              <a:t>T</a:t>
            </a:r>
            <a:r>
              <a:rPr lang="en-US" sz="2000" spc="90" dirty="0">
                <a:solidFill>
                  <a:srgbClr val="FF0000"/>
                </a:solidFill>
                <a:cs typeface="Gill Sans MT"/>
              </a:rPr>
              <a:t>hreats</a:t>
            </a:r>
            <a:r>
              <a:rPr lang="en-US" sz="2000" spc="9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33679" indent="-220979">
              <a:lnSpc>
                <a:spcPct val="100000"/>
              </a:lnSpc>
              <a:spcBef>
                <a:spcPts val="66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Sebagai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srgbClr val="434343"/>
                </a:solidFill>
                <a:cs typeface="Gill Sans MT"/>
              </a:rPr>
              <a:t>bagian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dari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perencanaan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0" dirty="0" err="1">
                <a:solidFill>
                  <a:srgbClr val="434343"/>
                </a:solidFill>
                <a:cs typeface="Gill Sans MT"/>
              </a:rPr>
              <a:t>strategis</a:t>
            </a:r>
            <a:r>
              <a:rPr lang="en-US" sz="2000" spc="100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organisasi</a:t>
            </a:r>
            <a:endParaRPr lang="en-US" sz="2000" dirty="0">
              <a:cs typeface="Gill Sans MT"/>
            </a:endParaRPr>
          </a:p>
          <a:p>
            <a:pPr marL="233679">
              <a:lnSpc>
                <a:spcPct val="100000"/>
              </a:lnSpc>
              <a:spcBef>
                <a:spcPts val="20"/>
              </a:spcBef>
            </a:pPr>
            <a:r>
              <a:rPr lang="en-US" sz="2000" spc="165" dirty="0">
                <a:solidFill>
                  <a:srgbClr val="434343"/>
                </a:solidFill>
                <a:cs typeface="Gill Sans MT"/>
              </a:rPr>
              <a:t>juga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srgbClr val="434343"/>
                </a:solidFill>
                <a:cs typeface="Gill Sans MT"/>
              </a:rPr>
              <a:t>melakukan</a:t>
            </a:r>
            <a:endParaRPr lang="en-US" sz="2000" dirty="0">
              <a:cs typeface="Gill Sans MT"/>
            </a:endParaRPr>
          </a:p>
          <a:p>
            <a:pPr marL="454659" lvl="1" indent="-220979">
              <a:lnSpc>
                <a:spcPct val="100000"/>
              </a:lnSpc>
              <a:spcBef>
                <a:spcPts val="670"/>
              </a:spcBef>
              <a:buClr>
                <a:srgbClr val="FF0000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Identifikasi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0" dirty="0" err="1">
                <a:solidFill>
                  <a:srgbClr val="434343"/>
                </a:solidFill>
                <a:cs typeface="Gill Sans MT"/>
              </a:rPr>
              <a:t>proyek-proyek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potensial</a:t>
            </a:r>
            <a:endParaRPr lang="en-US" sz="2000" dirty="0">
              <a:cs typeface="Gill Sans MT"/>
            </a:endParaRPr>
          </a:p>
          <a:p>
            <a:pPr marL="454659" lvl="1" indent="-220979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Menggunakan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pendekatan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0" dirty="0">
                <a:solidFill>
                  <a:srgbClr val="434343"/>
                </a:solidFill>
                <a:cs typeface="Gill Sans MT"/>
              </a:rPr>
              <a:t>realistic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memilih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proyek</a:t>
            </a:r>
            <a:endParaRPr lang="en-US" sz="2000" dirty="0">
              <a:cs typeface="Gill Sans MT"/>
            </a:endParaRPr>
          </a:p>
          <a:p>
            <a:pPr marL="454659" lvl="1" indent="-220979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Memformalkan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inisiasi</a:t>
            </a:r>
            <a:r>
              <a:rPr lang="en-US" sz="2000" spc="-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dengan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membuat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b="1" i="1" spc="-5" dirty="0">
                <a:solidFill>
                  <a:srgbClr val="434343"/>
                </a:solidFill>
                <a:cs typeface="Bookman Old Style"/>
              </a:rPr>
              <a:t>project</a:t>
            </a:r>
            <a:r>
              <a:rPr lang="en-US" sz="2000" b="1" i="1" spc="-95" dirty="0">
                <a:solidFill>
                  <a:srgbClr val="434343"/>
                </a:solidFill>
                <a:cs typeface="Bookman Old Style"/>
              </a:rPr>
              <a:t> </a:t>
            </a:r>
            <a:r>
              <a:rPr lang="en-US" sz="2000" b="1" i="1" spc="-5" dirty="0">
                <a:solidFill>
                  <a:srgbClr val="434343"/>
                </a:solidFill>
                <a:cs typeface="Bookman Old Style"/>
              </a:rPr>
              <a:t>charter</a:t>
            </a:r>
            <a:endParaRPr lang="en-US" sz="2000" dirty="0">
              <a:cs typeface="Bookman Old Style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669659" y="1409917"/>
            <a:ext cx="3397375" cy="737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Perencanaan</a:t>
            </a:r>
            <a:r>
              <a:rPr lang="en-US" sz="3600" dirty="0"/>
              <a:t> </a:t>
            </a:r>
            <a:r>
              <a:rPr lang="en-US" sz="3600" dirty="0" err="1"/>
              <a:t>strategis</a:t>
            </a:r>
            <a:endParaRPr lang="en-ID" sz="3600" i="1" dirty="0"/>
          </a:p>
        </p:txBody>
      </p:sp>
    </p:spTree>
    <p:extLst>
      <p:ext uri="{BB962C8B-B14F-4D97-AF65-F5344CB8AC3E}">
        <p14:creationId xmlns:p14="http://schemas.microsoft.com/office/powerpoint/2010/main" val="515724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970956" y="1455061"/>
            <a:ext cx="1909768" cy="841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SWOT</a:t>
            </a:r>
            <a:endParaRPr lang="en-ID" sz="36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3898E-BEDB-4831-94BB-6835C9488D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332"/>
            <a:ext cx="3254176" cy="3254176"/>
          </a:xfrm>
          <a:prstGeom prst="rect">
            <a:avLst/>
          </a:prstGeom>
        </p:spPr>
      </p:pic>
      <p:pic>
        <p:nvPicPr>
          <p:cNvPr id="8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2686" y="1311494"/>
            <a:ext cx="8062126" cy="3977013"/>
          </a:xfrm>
          <a:prstGeom prst="rect">
            <a:avLst/>
          </a:prstGeom>
        </p:spPr>
      </p:pic>
      <p:sp>
        <p:nvSpPr>
          <p:cNvPr id="9" name="object 3"/>
          <p:cNvSpPr txBox="1"/>
          <p:nvPr/>
        </p:nvSpPr>
        <p:spPr>
          <a:xfrm>
            <a:off x="4164941" y="5658833"/>
            <a:ext cx="6017616" cy="45358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7480" marR="5080" indent="-144780">
              <a:lnSpc>
                <a:spcPct val="102200"/>
              </a:lnSpc>
              <a:spcBef>
                <a:spcPts val="110"/>
              </a:spcBef>
              <a:buClr>
                <a:srgbClr val="CCCCCC"/>
              </a:buClr>
              <a:buSzPct val="80000"/>
              <a:buFont typeface="Wingdings"/>
              <a:buChar char=""/>
              <a:tabLst>
                <a:tab pos="157480" algn="l"/>
              </a:tabLst>
            </a:pPr>
            <a:r>
              <a:rPr sz="1400" spc="90" dirty="0">
                <a:solidFill>
                  <a:srgbClr val="434343"/>
                </a:solidFill>
                <a:cs typeface="Gill Sans MT"/>
              </a:rPr>
              <a:t>Penjelasan</a:t>
            </a:r>
            <a:r>
              <a:rPr sz="1400" spc="-7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400" spc="100" dirty="0">
                <a:solidFill>
                  <a:srgbClr val="434343"/>
                </a:solidFill>
                <a:cs typeface="Gill Sans MT"/>
              </a:rPr>
              <a:t>analisa</a:t>
            </a:r>
            <a:r>
              <a:rPr sz="14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400" spc="20" dirty="0">
                <a:solidFill>
                  <a:srgbClr val="434343"/>
                </a:solidFill>
                <a:cs typeface="Gill Sans MT"/>
              </a:rPr>
              <a:t>SWOT</a:t>
            </a:r>
            <a:r>
              <a:rPr sz="14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400" spc="100" dirty="0">
                <a:solidFill>
                  <a:srgbClr val="434343"/>
                </a:solidFill>
                <a:cs typeface="Gill Sans MT"/>
              </a:rPr>
              <a:t>dengan</a:t>
            </a:r>
            <a:r>
              <a:rPr sz="14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400" spc="105" dirty="0">
                <a:solidFill>
                  <a:srgbClr val="434343"/>
                </a:solidFill>
                <a:cs typeface="Gill Sans MT"/>
              </a:rPr>
              <a:t>animasi</a:t>
            </a:r>
            <a:r>
              <a:rPr sz="14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400" spc="90" dirty="0">
                <a:solidFill>
                  <a:srgbClr val="434343"/>
                </a:solidFill>
                <a:cs typeface="Gill Sans MT"/>
              </a:rPr>
              <a:t>dapat</a:t>
            </a:r>
            <a:r>
              <a:rPr sz="14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400" spc="80" dirty="0">
                <a:solidFill>
                  <a:srgbClr val="434343"/>
                </a:solidFill>
                <a:cs typeface="Gill Sans MT"/>
              </a:rPr>
              <a:t>dilihat</a:t>
            </a:r>
            <a:r>
              <a:rPr sz="14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400" spc="90" dirty="0">
                <a:solidFill>
                  <a:srgbClr val="434343"/>
                </a:solidFill>
                <a:cs typeface="Gill Sans MT"/>
              </a:rPr>
              <a:t>di</a:t>
            </a:r>
            <a:r>
              <a:rPr sz="140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400" spc="90" dirty="0">
                <a:solidFill>
                  <a:srgbClr val="434343"/>
                </a:solidFill>
                <a:cs typeface="Gill Sans MT"/>
              </a:rPr>
              <a:t>link</a:t>
            </a:r>
            <a:r>
              <a:rPr sz="1400"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sz="1400" spc="75" dirty="0">
                <a:solidFill>
                  <a:srgbClr val="434343"/>
                </a:solidFill>
                <a:cs typeface="Gill Sans MT"/>
              </a:rPr>
              <a:t>berikut</a:t>
            </a:r>
            <a:r>
              <a:rPr sz="14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sz="1400" spc="80" dirty="0">
                <a:solidFill>
                  <a:srgbClr val="434343"/>
                </a:solidFill>
                <a:cs typeface="Gill Sans MT"/>
              </a:rPr>
              <a:t>ini: </a:t>
            </a:r>
            <a:r>
              <a:rPr sz="1400" spc="80" dirty="0">
                <a:solidFill>
                  <a:srgbClr val="1154CC"/>
                </a:solidFill>
                <a:cs typeface="Gill Sans MT"/>
                <a:hlinkClick r:id="rId4"/>
              </a:rPr>
              <a:t> </a:t>
            </a:r>
            <a:r>
              <a:rPr sz="1400" u="sng" spc="70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cs typeface="Gill Sans MT"/>
                <a:hlinkClick r:id="rId4"/>
              </a:rPr>
              <a:t>https://www.youtube.com/watch?v=qJyU5RqS</a:t>
            </a:r>
            <a:r>
              <a:rPr sz="1400" u="sng" spc="70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cs typeface="Cambria"/>
                <a:hlinkClick r:id="rId4"/>
              </a:rPr>
              <a:t>_ </a:t>
            </a:r>
            <a:r>
              <a:rPr sz="1400" u="sng" spc="70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cs typeface="Gill Sans MT"/>
                <a:hlinkClick r:id="rId4"/>
              </a:rPr>
              <a:t>rk</a:t>
            </a:r>
            <a:endParaRPr sz="14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06290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4024" y="1455061"/>
            <a:ext cx="2416700" cy="841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Indentifikasi</a:t>
            </a:r>
            <a:r>
              <a:rPr lang="en-US" sz="3600" dirty="0"/>
              <a:t> </a:t>
            </a:r>
            <a:r>
              <a:rPr lang="en-US" sz="3600" dirty="0" err="1"/>
              <a:t>proyek</a:t>
            </a:r>
            <a:endParaRPr lang="en-ID" sz="3600" i="1" dirty="0"/>
          </a:p>
        </p:txBody>
      </p:sp>
      <p:sp>
        <p:nvSpPr>
          <p:cNvPr id="2" name="Rectangle 1"/>
          <p:cNvSpPr/>
          <p:nvPr/>
        </p:nvSpPr>
        <p:spPr>
          <a:xfrm>
            <a:off x="3048000" y="2124703"/>
            <a:ext cx="8815677" cy="3743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5080" indent="-220979">
              <a:lnSpc>
                <a:spcPct val="101200"/>
              </a:lnSpc>
              <a:spcBef>
                <a:spcPts val="10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Setelah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analisis</a:t>
            </a:r>
            <a:r>
              <a:rPr lang="en-US" sz="2000" spc="-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25" dirty="0">
                <a:solidFill>
                  <a:srgbClr val="434343"/>
                </a:solidFill>
                <a:cs typeface="Gill Sans MT"/>
              </a:rPr>
              <a:t>SWOT,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organisasi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selanjutnya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srgbClr val="434343"/>
                </a:solidFill>
                <a:cs typeface="Gill Sans MT"/>
              </a:rPr>
              <a:t>melakukan</a:t>
            </a:r>
            <a:r>
              <a:rPr lang="en-US" sz="2000" spc="18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00" dirty="0">
                <a:solidFill>
                  <a:srgbClr val="434343"/>
                </a:solidFill>
                <a:cs typeface="Gill Sans MT"/>
              </a:rPr>
              <a:t>proses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lebih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detail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dalam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pemilihan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meliputi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:</a:t>
            </a:r>
            <a:endParaRPr lang="en-US" sz="2000" dirty="0">
              <a:cs typeface="Gill Sans MT"/>
            </a:endParaRPr>
          </a:p>
          <a:p>
            <a:pPr marL="454659" marR="451484" lvl="1" indent="-220979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135" dirty="0" err="1">
                <a:solidFill>
                  <a:srgbClr val="FF0000"/>
                </a:solidFill>
                <a:cs typeface="Gill Sans MT"/>
              </a:rPr>
              <a:t>Menjadikan</a:t>
            </a:r>
            <a:r>
              <a:rPr lang="en-US" sz="2000" spc="-2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FF0000"/>
                </a:solidFill>
                <a:cs typeface="Gill Sans MT"/>
              </a:rPr>
              <a:t>rencana</a:t>
            </a:r>
            <a:r>
              <a:rPr lang="en-US" sz="2000" spc="-1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80" dirty="0" err="1">
                <a:solidFill>
                  <a:srgbClr val="FF0000"/>
                </a:solidFill>
                <a:cs typeface="Gill Sans MT"/>
              </a:rPr>
              <a:t>strategis</a:t>
            </a:r>
            <a:r>
              <a:rPr lang="en-US" sz="2000" spc="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70" dirty="0">
                <a:solidFill>
                  <a:srgbClr val="FF0000"/>
                </a:solidFill>
                <a:cs typeface="Gill Sans MT"/>
              </a:rPr>
              <a:t>IT</a:t>
            </a:r>
            <a:r>
              <a:rPr lang="en-US" sz="2000" spc="-3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FF0000"/>
                </a:solidFill>
                <a:cs typeface="Gill Sans MT"/>
              </a:rPr>
              <a:t>sebagai</a:t>
            </a:r>
            <a:r>
              <a:rPr lang="en-US" sz="2000" spc="-2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FF0000"/>
                </a:solidFill>
                <a:cs typeface="Gill Sans MT"/>
              </a:rPr>
              <a:t>acuan</a:t>
            </a:r>
            <a:r>
              <a:rPr lang="en-US" sz="2000" spc="-3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dalam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seluruh</a:t>
            </a:r>
            <a:r>
              <a:rPr lang="en-US" sz="2000" spc="114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perencanaan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80" dirty="0" err="1">
                <a:solidFill>
                  <a:srgbClr val="434343"/>
                </a:solidFill>
                <a:cs typeface="Gill Sans MT"/>
              </a:rPr>
              <a:t>strategis</a:t>
            </a:r>
            <a:r>
              <a:rPr lang="en-US" sz="2000" spc="-1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organisasi</a:t>
            </a:r>
            <a:r>
              <a:rPr lang="en-US" sz="2000" spc="105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454659" marR="92075" lvl="1" indent="-220979">
              <a:lnSpc>
                <a:spcPct val="100800"/>
              </a:lnSpc>
              <a:spcBef>
                <a:spcPts val="390"/>
              </a:spcBef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140" dirty="0" err="1">
                <a:solidFill>
                  <a:srgbClr val="FF0000"/>
                </a:solidFill>
                <a:cs typeface="Gill Sans MT"/>
              </a:rPr>
              <a:t>Melakukan</a:t>
            </a:r>
            <a:r>
              <a:rPr lang="en-US" sz="2000" spc="14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FF0000"/>
                </a:solidFill>
                <a:cs typeface="Gill Sans MT"/>
              </a:rPr>
              <a:t>analisis</a:t>
            </a:r>
            <a:r>
              <a:rPr lang="en-US" sz="2000" spc="12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14" dirty="0">
                <a:solidFill>
                  <a:srgbClr val="FF0000"/>
                </a:solidFill>
                <a:cs typeface="Gill Sans MT"/>
              </a:rPr>
              <a:t>area </a:t>
            </a:r>
            <a:r>
              <a:rPr lang="en-US" sz="2000" spc="105" dirty="0" err="1">
                <a:solidFill>
                  <a:srgbClr val="FF0000"/>
                </a:solidFill>
                <a:cs typeface="Gill Sans MT"/>
              </a:rPr>
              <a:t>bisnis</a:t>
            </a:r>
            <a:r>
              <a:rPr lang="en-US" sz="2000" spc="105" dirty="0">
                <a:solidFill>
                  <a:srgbClr val="434343"/>
                </a:solidFill>
                <a:cs typeface="Gill Sans MT"/>
              </a:rPr>
              <a:t>,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yakni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menentukan</a:t>
            </a:r>
            <a:r>
              <a:rPr lang="en-US" sz="2000" spc="1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75" dirty="0">
                <a:solidFill>
                  <a:srgbClr val="434343"/>
                </a:solidFill>
                <a:cs typeface="Gill Sans MT"/>
              </a:rPr>
              <a:t>proses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bisnis</a:t>
            </a:r>
            <a:r>
              <a:rPr lang="en-US" sz="2000" spc="114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akan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mencapai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tujuan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80" dirty="0" err="1">
                <a:solidFill>
                  <a:srgbClr val="434343"/>
                </a:solidFill>
                <a:cs typeface="Gill Sans MT"/>
              </a:rPr>
              <a:t>strategis</a:t>
            </a:r>
            <a:r>
              <a:rPr lang="en-US" sz="2000" spc="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memberikan</a:t>
            </a:r>
            <a:r>
              <a:rPr lang="en-US" sz="2000" spc="-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keuntungan</a:t>
            </a:r>
            <a:r>
              <a:rPr lang="en-US" sz="2000" spc="13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besar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dari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55" dirty="0">
                <a:solidFill>
                  <a:srgbClr val="434343"/>
                </a:solidFill>
                <a:cs typeface="Gill Sans MT"/>
              </a:rPr>
              <a:t>sector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70" dirty="0">
                <a:solidFill>
                  <a:srgbClr val="434343"/>
                </a:solidFill>
                <a:cs typeface="Gill Sans MT"/>
              </a:rPr>
              <a:t>IT</a:t>
            </a:r>
            <a:endParaRPr lang="en-US" sz="2000" dirty="0">
              <a:cs typeface="Gill Sans MT"/>
            </a:endParaRPr>
          </a:p>
          <a:p>
            <a:pPr marL="454659" marR="374015" lvl="1" indent="-220979">
              <a:lnSpc>
                <a:spcPct val="101400"/>
              </a:lnSpc>
              <a:spcBef>
                <a:spcPts val="380"/>
              </a:spcBef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125" dirty="0" err="1">
                <a:solidFill>
                  <a:srgbClr val="FF0000"/>
                </a:solidFill>
                <a:cs typeface="Gill Sans MT"/>
              </a:rPr>
              <a:t>Mendefinisikan</a:t>
            </a:r>
            <a:r>
              <a:rPr lang="en-US" sz="2000" spc="-2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FF0000"/>
                </a:solidFill>
                <a:cs typeface="Gill Sans MT"/>
              </a:rPr>
              <a:t>proyek</a:t>
            </a:r>
            <a:r>
              <a:rPr lang="en-US" sz="2000" spc="-3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70" dirty="0">
                <a:solidFill>
                  <a:srgbClr val="FF0000"/>
                </a:solidFill>
                <a:cs typeface="Gill Sans MT"/>
              </a:rPr>
              <a:t>IT</a:t>
            </a:r>
            <a:r>
              <a:rPr lang="en-US" sz="200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50" dirty="0">
                <a:solidFill>
                  <a:srgbClr val="FF0000"/>
                </a:solidFill>
                <a:cs typeface="Gill Sans MT"/>
              </a:rPr>
              <a:t>yang</a:t>
            </a:r>
            <a:r>
              <a:rPr lang="en-US" sz="2000" spc="-2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90" dirty="0" err="1">
                <a:solidFill>
                  <a:srgbClr val="FF0000"/>
                </a:solidFill>
                <a:cs typeface="Gill Sans MT"/>
              </a:rPr>
              <a:t>potensial</a:t>
            </a:r>
            <a:r>
              <a:rPr lang="en-US" sz="2000" spc="90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85" dirty="0" err="1">
                <a:solidFill>
                  <a:srgbClr val="434343"/>
                </a:solidFill>
                <a:cs typeface="Gill Sans MT"/>
              </a:rPr>
              <a:t>terkait</a:t>
            </a:r>
            <a:r>
              <a:rPr lang="en-US" sz="200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dengan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ruang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lingkup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keuntungan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hambatan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454659" marR="753110" lvl="1" indent="-220979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70" dirty="0">
                <a:solidFill>
                  <a:srgbClr val="FF0000"/>
                </a:solidFill>
                <a:cs typeface="Gill Sans MT"/>
              </a:rPr>
              <a:t>Proses</a:t>
            </a:r>
            <a:r>
              <a:rPr lang="en-US" sz="2000" spc="-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FF0000"/>
                </a:solidFill>
                <a:cs typeface="Gill Sans MT"/>
              </a:rPr>
              <a:t>pemilihan</a:t>
            </a:r>
            <a:r>
              <a:rPr lang="en-US" sz="2000" spc="-6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FF0000"/>
                </a:solidFill>
                <a:cs typeface="Gill Sans MT"/>
              </a:rPr>
              <a:t>proyek</a:t>
            </a:r>
            <a:r>
              <a:rPr lang="en-US" sz="2000" spc="-2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mana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harus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dilakukan</a:t>
            </a:r>
            <a:r>
              <a:rPr lang="en-US" sz="2000" spc="-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mengalokasikan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sumber</a:t>
            </a:r>
            <a:r>
              <a:rPr lang="en-US" sz="2000"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daya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75" dirty="0" err="1">
                <a:solidFill>
                  <a:srgbClr val="434343"/>
                </a:solidFill>
                <a:cs typeface="Gill Sans MT"/>
              </a:rPr>
              <a:t>tersebut</a:t>
            </a:r>
            <a:r>
              <a:rPr lang="en-US" sz="2000" spc="75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F5C8B6-EC64-4636-8837-ECB828CF5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9" y="2297025"/>
            <a:ext cx="2752151" cy="220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7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4024" y="1455061"/>
            <a:ext cx="2825086" cy="102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Perencanaan</a:t>
            </a:r>
            <a:r>
              <a:rPr lang="en-US" sz="3600" dirty="0"/>
              <a:t> </a:t>
            </a:r>
            <a:r>
              <a:rPr lang="en-US" sz="3600" dirty="0" err="1"/>
              <a:t>dalam</a:t>
            </a:r>
            <a:r>
              <a:rPr lang="en-US" sz="3600" dirty="0"/>
              <a:t> </a:t>
            </a:r>
            <a:r>
              <a:rPr lang="en-US" sz="3600" dirty="0" err="1"/>
              <a:t>pemilihan</a:t>
            </a:r>
            <a:r>
              <a:rPr lang="en-US" sz="3600" dirty="0"/>
              <a:t> </a:t>
            </a:r>
            <a:r>
              <a:rPr lang="en-US" sz="3600" dirty="0" err="1"/>
              <a:t>proyek</a:t>
            </a:r>
            <a:endParaRPr lang="en-ID" sz="36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BE1DCB-FE72-44FA-95EB-14685FD4EF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6" y="1910686"/>
            <a:ext cx="3207949" cy="32079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7903" t="28685" r="13776" b="19076"/>
          <a:stretch/>
        </p:blipFill>
        <p:spPr>
          <a:xfrm>
            <a:off x="3220871" y="1677299"/>
            <a:ext cx="7970293" cy="401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55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4024" y="1455061"/>
            <a:ext cx="2825086" cy="102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Metode</a:t>
            </a:r>
            <a:r>
              <a:rPr lang="en-US" sz="3600" dirty="0"/>
              <a:t> </a:t>
            </a:r>
            <a:r>
              <a:rPr lang="en-US" sz="3600" dirty="0" err="1"/>
              <a:t>pemilihan</a:t>
            </a:r>
            <a:r>
              <a:rPr lang="en-US" sz="3600" dirty="0"/>
              <a:t> </a:t>
            </a:r>
            <a:r>
              <a:rPr lang="en-US" sz="3600" dirty="0" err="1"/>
              <a:t>proyek</a:t>
            </a:r>
            <a:endParaRPr lang="en-ID" sz="3600" i="1" dirty="0"/>
          </a:p>
        </p:txBody>
      </p:sp>
      <p:sp>
        <p:nvSpPr>
          <p:cNvPr id="8" name="object 3"/>
          <p:cNvSpPr txBox="1"/>
          <p:nvPr/>
        </p:nvSpPr>
        <p:spPr>
          <a:xfrm>
            <a:off x="3564028" y="1730573"/>
            <a:ext cx="7968330" cy="19548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679" marR="333375" indent="-220979">
              <a:lnSpc>
                <a:spcPct val="101200"/>
              </a:lnSpc>
              <a:spcBef>
                <a:spcPts val="10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sz="2000" spc="190" dirty="0">
                <a:cs typeface="Gill Sans MT"/>
              </a:rPr>
              <a:t>Umumnya</a:t>
            </a:r>
            <a:r>
              <a:rPr sz="2000" spc="-35" dirty="0">
                <a:cs typeface="Gill Sans MT"/>
              </a:rPr>
              <a:t> </a:t>
            </a:r>
            <a:r>
              <a:rPr sz="2000" spc="145" dirty="0">
                <a:cs typeface="Gill Sans MT"/>
              </a:rPr>
              <a:t>lebih</a:t>
            </a:r>
            <a:r>
              <a:rPr sz="2000" spc="-55" dirty="0">
                <a:cs typeface="Gill Sans MT"/>
              </a:rPr>
              <a:t> </a:t>
            </a:r>
            <a:r>
              <a:rPr sz="2000" spc="190" dirty="0">
                <a:cs typeface="Gill Sans MT"/>
              </a:rPr>
              <a:t>banyak</a:t>
            </a:r>
            <a:r>
              <a:rPr sz="2000" spc="-25" dirty="0">
                <a:cs typeface="Gill Sans MT"/>
              </a:rPr>
              <a:t> </a:t>
            </a:r>
            <a:r>
              <a:rPr sz="2000" spc="125" dirty="0">
                <a:cs typeface="Gill Sans MT"/>
              </a:rPr>
              <a:t>proyek</a:t>
            </a:r>
            <a:r>
              <a:rPr sz="2000" spc="-45" dirty="0">
                <a:cs typeface="Gill Sans MT"/>
              </a:rPr>
              <a:t> </a:t>
            </a:r>
            <a:r>
              <a:rPr sz="2000" spc="190" dirty="0">
                <a:cs typeface="Gill Sans MT"/>
              </a:rPr>
              <a:t>yang</a:t>
            </a:r>
            <a:r>
              <a:rPr sz="2000" spc="-15" dirty="0">
                <a:cs typeface="Gill Sans MT"/>
              </a:rPr>
              <a:t> </a:t>
            </a:r>
            <a:r>
              <a:rPr sz="2000" spc="160" dirty="0">
                <a:cs typeface="Gill Sans MT"/>
              </a:rPr>
              <a:t>harus</a:t>
            </a:r>
            <a:r>
              <a:rPr sz="2000" spc="-15" dirty="0">
                <a:cs typeface="Gill Sans MT"/>
              </a:rPr>
              <a:t> </a:t>
            </a:r>
            <a:r>
              <a:rPr sz="2000" spc="160" dirty="0">
                <a:cs typeface="Gill Sans MT"/>
              </a:rPr>
              <a:t>ditangani  </a:t>
            </a:r>
            <a:r>
              <a:rPr sz="2000" spc="180" dirty="0">
                <a:cs typeface="Gill Sans MT"/>
              </a:rPr>
              <a:t>dibandingkan</a:t>
            </a:r>
            <a:r>
              <a:rPr sz="2000" spc="-90" dirty="0">
                <a:cs typeface="Gill Sans MT"/>
              </a:rPr>
              <a:t> </a:t>
            </a:r>
            <a:r>
              <a:rPr sz="2000" spc="170" dirty="0">
                <a:cs typeface="Gill Sans MT"/>
              </a:rPr>
              <a:t>dengan</a:t>
            </a:r>
            <a:r>
              <a:rPr sz="2000" spc="-25" dirty="0">
                <a:cs typeface="Gill Sans MT"/>
              </a:rPr>
              <a:t> </a:t>
            </a:r>
            <a:r>
              <a:rPr sz="2000" spc="180" dirty="0">
                <a:cs typeface="Gill Sans MT"/>
              </a:rPr>
              <a:t>jumlah</a:t>
            </a:r>
            <a:r>
              <a:rPr sz="2000" spc="-10" dirty="0">
                <a:cs typeface="Gill Sans MT"/>
              </a:rPr>
              <a:t> </a:t>
            </a:r>
            <a:r>
              <a:rPr sz="2000" spc="160" dirty="0">
                <a:cs typeface="Gill Sans MT"/>
              </a:rPr>
              <a:t>waktu</a:t>
            </a:r>
            <a:r>
              <a:rPr sz="2000" spc="-35" dirty="0">
                <a:cs typeface="Gill Sans MT"/>
              </a:rPr>
              <a:t> </a:t>
            </a:r>
            <a:r>
              <a:rPr sz="2000" spc="190" dirty="0">
                <a:cs typeface="Gill Sans MT"/>
              </a:rPr>
              <a:t>dan</a:t>
            </a:r>
            <a:r>
              <a:rPr sz="2000" spc="-25" dirty="0">
                <a:cs typeface="Gill Sans MT"/>
              </a:rPr>
              <a:t> </a:t>
            </a:r>
            <a:r>
              <a:rPr sz="2000" spc="150" dirty="0">
                <a:cs typeface="Gill Sans MT"/>
              </a:rPr>
              <a:t>sumber</a:t>
            </a:r>
            <a:r>
              <a:rPr sz="2000" spc="-35" dirty="0">
                <a:cs typeface="Gill Sans MT"/>
              </a:rPr>
              <a:t> </a:t>
            </a:r>
            <a:r>
              <a:rPr sz="2000" spc="185" dirty="0">
                <a:cs typeface="Gill Sans MT"/>
              </a:rPr>
              <a:t>daya  </a:t>
            </a:r>
            <a:r>
              <a:rPr sz="2000" spc="190" dirty="0">
                <a:cs typeface="Gill Sans MT"/>
              </a:rPr>
              <a:t>yang</a:t>
            </a:r>
            <a:r>
              <a:rPr sz="2000" spc="-40" dirty="0">
                <a:cs typeface="Gill Sans MT"/>
              </a:rPr>
              <a:t> </a:t>
            </a:r>
            <a:r>
              <a:rPr sz="2000" spc="110" dirty="0">
                <a:cs typeface="Gill Sans MT"/>
              </a:rPr>
              <a:t>tersedia</a:t>
            </a:r>
            <a:endParaRPr sz="2000" dirty="0">
              <a:cs typeface="Gill Sans MT"/>
            </a:endParaRPr>
          </a:p>
          <a:p>
            <a:pPr marL="233679" marR="5080" indent="-220979">
              <a:lnSpc>
                <a:spcPct val="101200"/>
              </a:lnSpc>
              <a:spcBef>
                <a:spcPts val="64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sz="2000" spc="125" dirty="0">
                <a:cs typeface="Gill Sans MT"/>
              </a:rPr>
              <a:t>Untuk</a:t>
            </a:r>
            <a:r>
              <a:rPr sz="2000" spc="-25" dirty="0">
                <a:cs typeface="Gill Sans MT"/>
              </a:rPr>
              <a:t> </a:t>
            </a:r>
            <a:r>
              <a:rPr sz="2000" spc="125" dirty="0">
                <a:cs typeface="Gill Sans MT"/>
              </a:rPr>
              <a:t>itu</a:t>
            </a:r>
            <a:r>
              <a:rPr sz="2000" spc="-30" dirty="0">
                <a:cs typeface="Gill Sans MT"/>
              </a:rPr>
              <a:t> </a:t>
            </a:r>
            <a:r>
              <a:rPr sz="2000" spc="155" dirty="0">
                <a:cs typeface="Gill Sans MT"/>
              </a:rPr>
              <a:t>diperlukan</a:t>
            </a:r>
            <a:r>
              <a:rPr sz="2000" spc="-45" dirty="0">
                <a:cs typeface="Gill Sans MT"/>
              </a:rPr>
              <a:t> </a:t>
            </a:r>
            <a:r>
              <a:rPr sz="2000" spc="160" dirty="0">
                <a:cs typeface="Gill Sans MT"/>
              </a:rPr>
              <a:t>sejumlah</a:t>
            </a:r>
            <a:r>
              <a:rPr sz="2000" spc="-10" dirty="0">
                <a:cs typeface="Gill Sans MT"/>
              </a:rPr>
              <a:t> </a:t>
            </a:r>
            <a:r>
              <a:rPr sz="2000" spc="160" dirty="0">
                <a:cs typeface="Gill Sans MT"/>
              </a:rPr>
              <a:t>pertimbangan</a:t>
            </a:r>
            <a:r>
              <a:rPr sz="2000" spc="-45" dirty="0">
                <a:cs typeface="Gill Sans MT"/>
              </a:rPr>
              <a:t> </a:t>
            </a:r>
            <a:r>
              <a:rPr sz="2000" spc="170" dirty="0">
                <a:cs typeface="Gill Sans MT"/>
              </a:rPr>
              <a:t>agar</a:t>
            </a:r>
            <a:r>
              <a:rPr sz="2000" spc="-20" dirty="0">
                <a:cs typeface="Gill Sans MT"/>
              </a:rPr>
              <a:t> </a:t>
            </a:r>
            <a:r>
              <a:rPr sz="2000" spc="120" dirty="0">
                <a:cs typeface="Gill Sans MT"/>
              </a:rPr>
              <a:t>proyek  </a:t>
            </a:r>
            <a:r>
              <a:rPr sz="2000" spc="190" dirty="0">
                <a:cs typeface="Gill Sans MT"/>
              </a:rPr>
              <a:t>yang </a:t>
            </a:r>
            <a:r>
              <a:rPr sz="2000" spc="125" dirty="0">
                <a:cs typeface="Gill Sans MT"/>
              </a:rPr>
              <a:t>terpilih </a:t>
            </a:r>
            <a:r>
              <a:rPr sz="2000" spc="175" dirty="0">
                <a:cs typeface="Gill Sans MT"/>
              </a:rPr>
              <a:t>merupakan </a:t>
            </a:r>
            <a:r>
              <a:rPr sz="2000" spc="125" dirty="0">
                <a:cs typeface="Gill Sans MT"/>
              </a:rPr>
              <a:t>proyek </a:t>
            </a:r>
            <a:r>
              <a:rPr sz="2000" spc="190" dirty="0">
                <a:cs typeface="Gill Sans MT"/>
              </a:rPr>
              <a:t>yang </a:t>
            </a:r>
            <a:r>
              <a:rPr sz="2000" spc="170" dirty="0">
                <a:cs typeface="Gill Sans MT"/>
              </a:rPr>
              <a:t>paling </a:t>
            </a:r>
            <a:r>
              <a:rPr sz="2000" spc="95" dirty="0">
                <a:cs typeface="Gill Sans MT"/>
              </a:rPr>
              <a:t>tepat,  </a:t>
            </a:r>
            <a:r>
              <a:rPr sz="2000" spc="170" dirty="0">
                <a:cs typeface="Gill Sans MT"/>
              </a:rPr>
              <a:t>diantaranya</a:t>
            </a:r>
            <a:r>
              <a:rPr sz="2000" spc="-60" dirty="0">
                <a:cs typeface="Gill Sans MT"/>
              </a:rPr>
              <a:t> </a:t>
            </a:r>
            <a:r>
              <a:rPr sz="2000" spc="170" dirty="0">
                <a:cs typeface="Gill Sans MT"/>
              </a:rPr>
              <a:t>adalah:</a:t>
            </a:r>
            <a:endParaRPr sz="2000" dirty="0">
              <a:cs typeface="Gill Sans MT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4427228" y="3887281"/>
            <a:ext cx="7105130" cy="1060931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469265" marR="38735" indent="-457200">
              <a:lnSpc>
                <a:spcPts val="1240"/>
              </a:lnSpc>
              <a:spcBef>
                <a:spcPts val="145"/>
              </a:spcBef>
              <a:buClr>
                <a:srgbClr val="FF0000"/>
              </a:buClr>
              <a:buSzPct val="76190"/>
              <a:buFont typeface="+mj-lt"/>
              <a:buAutoNum type="arabicPeriod"/>
              <a:tabLst>
                <a:tab pos="124460" algn="l"/>
              </a:tabLst>
            </a:pPr>
            <a:r>
              <a:rPr sz="2000" spc="95" dirty="0">
                <a:cs typeface="Gill Sans MT"/>
              </a:rPr>
              <a:t>Menitikberatkan</a:t>
            </a:r>
            <a:r>
              <a:rPr sz="2000" spc="-120" dirty="0">
                <a:cs typeface="Gill Sans MT"/>
              </a:rPr>
              <a:t> </a:t>
            </a:r>
            <a:r>
              <a:rPr sz="2000" spc="120" dirty="0">
                <a:cs typeface="Gill Sans MT"/>
              </a:rPr>
              <a:t>pada</a:t>
            </a:r>
            <a:r>
              <a:rPr sz="2000" spc="-80" dirty="0">
                <a:cs typeface="Gill Sans MT"/>
              </a:rPr>
              <a:t> </a:t>
            </a:r>
            <a:r>
              <a:rPr sz="2000" spc="105" dirty="0">
                <a:cs typeface="Gill Sans MT"/>
              </a:rPr>
              <a:t>kebutuhan  </a:t>
            </a:r>
            <a:r>
              <a:rPr sz="2000" spc="90" dirty="0">
                <a:cs typeface="Gill Sans MT"/>
              </a:rPr>
              <a:t>organisasi </a:t>
            </a:r>
            <a:r>
              <a:rPr sz="2000" spc="85" dirty="0">
                <a:cs typeface="Gill Sans MT"/>
              </a:rPr>
              <a:t>secara</a:t>
            </a:r>
            <a:r>
              <a:rPr sz="2000" spc="-220" dirty="0">
                <a:cs typeface="Gill Sans MT"/>
              </a:rPr>
              <a:t> </a:t>
            </a:r>
            <a:r>
              <a:rPr sz="2000" spc="100" dirty="0">
                <a:cs typeface="Gill Sans MT"/>
              </a:rPr>
              <a:t>luas</a:t>
            </a:r>
            <a:endParaRPr sz="2000" dirty="0">
              <a:cs typeface="Gill Sans MT"/>
            </a:endParaRPr>
          </a:p>
          <a:p>
            <a:pPr marL="469900" indent="-457200">
              <a:lnSpc>
                <a:spcPct val="100000"/>
              </a:lnSpc>
              <a:spcBef>
                <a:spcPts val="204"/>
              </a:spcBef>
              <a:buClr>
                <a:srgbClr val="FF0000"/>
              </a:buClr>
              <a:buSzPct val="76190"/>
              <a:buFont typeface="+mj-lt"/>
              <a:buAutoNum type="arabicPeriod"/>
              <a:tabLst>
                <a:tab pos="124460" algn="l"/>
              </a:tabLst>
            </a:pPr>
            <a:r>
              <a:rPr sz="2000" spc="90" dirty="0">
                <a:cs typeface="Gill Sans MT"/>
              </a:rPr>
              <a:t>Mengkategorisasikan</a:t>
            </a:r>
            <a:r>
              <a:rPr sz="2000" spc="-100" dirty="0">
                <a:cs typeface="Gill Sans MT"/>
              </a:rPr>
              <a:t> </a:t>
            </a:r>
            <a:r>
              <a:rPr sz="2000" spc="80" dirty="0" err="1">
                <a:cs typeface="Gill Sans MT"/>
              </a:rPr>
              <a:t>proyek</a:t>
            </a:r>
            <a:r>
              <a:rPr sz="2000" spc="-70" dirty="0">
                <a:cs typeface="Gill Sans MT"/>
              </a:rPr>
              <a:t> </a:t>
            </a:r>
            <a:r>
              <a:rPr sz="2000" spc="55" dirty="0">
                <a:cs typeface="Gill Sans MT"/>
              </a:rPr>
              <a:t>IT</a:t>
            </a:r>
            <a:endParaRPr lang="en-US" sz="2000" spc="55" dirty="0">
              <a:cs typeface="Gill Sans MT"/>
            </a:endParaRPr>
          </a:p>
          <a:p>
            <a:pPr marL="469900" indent="-457200">
              <a:lnSpc>
                <a:spcPct val="100000"/>
              </a:lnSpc>
              <a:spcBef>
                <a:spcPts val="204"/>
              </a:spcBef>
              <a:buClr>
                <a:srgbClr val="FF0000"/>
              </a:buClr>
              <a:buSzPct val="76190"/>
              <a:buFont typeface="+mj-lt"/>
              <a:buAutoNum type="arabicPeriod"/>
              <a:tabLst>
                <a:tab pos="124460" algn="l"/>
              </a:tabLst>
            </a:pPr>
            <a:endParaRPr sz="2000" dirty="0">
              <a:cs typeface="Gill Sans MT"/>
            </a:endParaRPr>
          </a:p>
          <a:p>
            <a:pPr marL="469265" marR="5080" indent="-457200">
              <a:lnSpc>
                <a:spcPts val="1220"/>
              </a:lnSpc>
              <a:spcBef>
                <a:spcPts val="315"/>
              </a:spcBef>
              <a:buClr>
                <a:srgbClr val="FF0000"/>
              </a:buClr>
              <a:buSzPct val="76190"/>
              <a:buFont typeface="+mj-lt"/>
              <a:buAutoNum type="arabicPeriod"/>
              <a:tabLst>
                <a:tab pos="124460" algn="l"/>
              </a:tabLst>
            </a:pPr>
            <a:r>
              <a:rPr sz="2000" spc="110" dirty="0">
                <a:cs typeface="Gill Sans MT"/>
              </a:rPr>
              <a:t>Melakukan</a:t>
            </a:r>
            <a:r>
              <a:rPr sz="2000" spc="-60" dirty="0">
                <a:cs typeface="Gill Sans MT"/>
              </a:rPr>
              <a:t> </a:t>
            </a:r>
            <a:r>
              <a:rPr sz="2000" spc="110" dirty="0">
                <a:cs typeface="Gill Sans MT"/>
              </a:rPr>
              <a:t>analisa</a:t>
            </a:r>
            <a:r>
              <a:rPr sz="2000" spc="-60" dirty="0">
                <a:cs typeface="Gill Sans MT"/>
              </a:rPr>
              <a:t> </a:t>
            </a:r>
            <a:r>
              <a:rPr sz="2000" spc="114" dirty="0">
                <a:cs typeface="Gill Sans MT"/>
              </a:rPr>
              <a:t>finansial</a:t>
            </a:r>
            <a:r>
              <a:rPr sz="2000" spc="-85" dirty="0">
                <a:cs typeface="Gill Sans MT"/>
              </a:rPr>
              <a:t> </a:t>
            </a:r>
            <a:r>
              <a:rPr sz="2000" spc="35" dirty="0">
                <a:cs typeface="Gill Sans MT"/>
              </a:rPr>
              <a:t>(NPV,  </a:t>
            </a:r>
            <a:r>
              <a:rPr sz="2000" spc="25" dirty="0">
                <a:cs typeface="Gill Sans MT"/>
              </a:rPr>
              <a:t>ROI,</a:t>
            </a:r>
            <a:r>
              <a:rPr sz="2000" spc="-60" dirty="0">
                <a:cs typeface="Gill Sans MT"/>
              </a:rPr>
              <a:t> </a:t>
            </a:r>
            <a:r>
              <a:rPr sz="2000" spc="75" dirty="0">
                <a:cs typeface="Gill Sans MT"/>
              </a:rPr>
              <a:t>dll)</a:t>
            </a:r>
            <a:endParaRPr sz="2000" dirty="0">
              <a:cs typeface="Gill Sans MT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4413409" y="5118635"/>
            <a:ext cx="7118949" cy="56079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469900" marR="5080" indent="-457200">
              <a:lnSpc>
                <a:spcPts val="1240"/>
              </a:lnSpc>
              <a:spcBef>
                <a:spcPts val="145"/>
              </a:spcBef>
              <a:buClr>
                <a:srgbClr val="FF0000"/>
              </a:buClr>
              <a:buSzPct val="76190"/>
              <a:buFont typeface="+mj-lt"/>
              <a:buAutoNum type="arabicPeriod" startAt="4"/>
              <a:tabLst>
                <a:tab pos="124460" algn="l"/>
              </a:tabLst>
            </a:pPr>
            <a:r>
              <a:rPr sz="2000" spc="120" dirty="0">
                <a:cs typeface="Gill Sans MT"/>
              </a:rPr>
              <a:t>Menggunakan</a:t>
            </a:r>
            <a:r>
              <a:rPr sz="2000" spc="-220" dirty="0">
                <a:cs typeface="Gill Sans MT"/>
              </a:rPr>
              <a:t> </a:t>
            </a:r>
            <a:r>
              <a:rPr sz="2000" spc="85" dirty="0">
                <a:cs typeface="Gill Sans MT"/>
              </a:rPr>
              <a:t>model </a:t>
            </a:r>
            <a:r>
              <a:rPr sz="2000" spc="85" dirty="0" err="1">
                <a:cs typeface="Gill Sans MT"/>
              </a:rPr>
              <a:t>pembobotan</a:t>
            </a:r>
            <a:r>
              <a:rPr sz="2000" spc="85" dirty="0">
                <a:cs typeface="Gill Sans MT"/>
              </a:rPr>
              <a:t>  </a:t>
            </a:r>
            <a:r>
              <a:rPr sz="2000" spc="55" dirty="0" err="1">
                <a:cs typeface="Gill Sans MT"/>
              </a:rPr>
              <a:t>skor</a:t>
            </a:r>
            <a:endParaRPr lang="en-US" sz="2000" spc="55" dirty="0">
              <a:cs typeface="Gill Sans MT"/>
            </a:endParaRPr>
          </a:p>
          <a:p>
            <a:pPr marL="469900" marR="5080" indent="-457200">
              <a:lnSpc>
                <a:spcPts val="1240"/>
              </a:lnSpc>
              <a:spcBef>
                <a:spcPts val="145"/>
              </a:spcBef>
              <a:buClr>
                <a:srgbClr val="FF0000"/>
              </a:buClr>
              <a:buSzPct val="76190"/>
              <a:buFont typeface="+mj-lt"/>
              <a:buAutoNum type="arabicPeriod" startAt="4"/>
              <a:tabLst>
                <a:tab pos="124460" algn="l"/>
              </a:tabLst>
            </a:pPr>
            <a:endParaRPr sz="2000" dirty="0">
              <a:cs typeface="Gill Sans MT"/>
            </a:endParaRPr>
          </a:p>
          <a:p>
            <a:pPr marL="469900" marR="33655" indent="-457200">
              <a:lnSpc>
                <a:spcPts val="1240"/>
              </a:lnSpc>
              <a:spcBef>
                <a:spcPts val="260"/>
              </a:spcBef>
              <a:buClr>
                <a:srgbClr val="FF0000"/>
              </a:buClr>
              <a:buSzPct val="76190"/>
              <a:buFont typeface="+mj-lt"/>
              <a:buAutoNum type="arabicPeriod" startAt="4"/>
              <a:tabLst>
                <a:tab pos="124460" algn="l"/>
              </a:tabLst>
            </a:pPr>
            <a:r>
              <a:rPr sz="2000" spc="105" dirty="0">
                <a:cs typeface="Gill Sans MT"/>
              </a:rPr>
              <a:t>Mengimplementasikan</a:t>
            </a:r>
            <a:r>
              <a:rPr sz="2000" spc="-100" dirty="0">
                <a:cs typeface="Gill Sans MT"/>
              </a:rPr>
              <a:t> </a:t>
            </a:r>
            <a:r>
              <a:rPr sz="2000" spc="85" dirty="0">
                <a:cs typeface="Gill Sans MT"/>
              </a:rPr>
              <a:t>kartu</a:t>
            </a:r>
            <a:r>
              <a:rPr sz="2000" spc="-55" dirty="0">
                <a:cs typeface="Gill Sans MT"/>
              </a:rPr>
              <a:t> </a:t>
            </a:r>
            <a:r>
              <a:rPr sz="2000" spc="55" dirty="0">
                <a:cs typeface="Gill Sans MT"/>
              </a:rPr>
              <a:t>skor  </a:t>
            </a:r>
            <a:r>
              <a:rPr sz="2000" spc="105" dirty="0">
                <a:cs typeface="Gill Sans MT"/>
              </a:rPr>
              <a:t>berimbang.</a:t>
            </a:r>
            <a:endParaRPr sz="2000" dirty="0">
              <a:cs typeface="Gill Sans M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F5C8B6-EC64-4636-8837-ECB828CF5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9" y="2297025"/>
            <a:ext cx="2752151" cy="220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2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4024" y="1455061"/>
            <a:ext cx="2825086" cy="102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1. </a:t>
            </a:r>
            <a:r>
              <a:rPr lang="en-US" sz="3600" dirty="0" err="1"/>
              <a:t>Kebutuhan</a:t>
            </a:r>
            <a:r>
              <a:rPr lang="en-US" sz="3600" dirty="0"/>
              <a:t> </a:t>
            </a:r>
            <a:r>
              <a:rPr lang="en-US" sz="3600" dirty="0" err="1"/>
              <a:t>organisasi</a:t>
            </a:r>
            <a:endParaRPr lang="en-ID" sz="36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F5C8B6-EC64-4636-8837-ECB828CF5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9" y="2297025"/>
            <a:ext cx="2752151" cy="220251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89110" y="2260283"/>
            <a:ext cx="8620836" cy="3150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62865" indent="-220979">
              <a:lnSpc>
                <a:spcPct val="101200"/>
              </a:lnSpc>
              <a:spcBef>
                <a:spcPts val="10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Alasan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“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memiliki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nilai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tinggi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”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merupakan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salah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satu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alasan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dengan</a:t>
            </a:r>
            <a:r>
              <a:rPr lang="en-US" sz="2000" spc="1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justifikasi</a:t>
            </a:r>
            <a:r>
              <a:rPr lang="en-US" sz="2000" spc="1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kuat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dapat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diterima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setiap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orang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dalam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memilih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proyek</a:t>
            </a:r>
            <a:endParaRPr lang="en-US" sz="2000" dirty="0">
              <a:cs typeface="Gill Sans MT"/>
            </a:endParaRPr>
          </a:p>
          <a:p>
            <a:pPr marL="233679" marR="5080" indent="-220979">
              <a:lnSpc>
                <a:spcPct val="101200"/>
              </a:lnSpc>
              <a:spcBef>
                <a:spcPts val="64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Salah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satu</a:t>
            </a:r>
            <a:r>
              <a:rPr lang="en-US" sz="2000" spc="1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metode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memilih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berdasarkan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5" dirty="0" err="1">
                <a:solidFill>
                  <a:srgbClr val="434343"/>
                </a:solidFill>
                <a:cs typeface="Gill Sans MT"/>
              </a:rPr>
              <a:t>pada</a:t>
            </a:r>
            <a:r>
              <a:rPr lang="en-US" sz="2000" spc="18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kebutuhan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organisasi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srgbClr val="434343"/>
                </a:solidFill>
                <a:cs typeface="Gill Sans MT"/>
              </a:rPr>
              <a:t>adalah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dengan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menentukan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apakah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srgbClr val="434343"/>
                </a:solidFill>
                <a:cs typeface="Gill Sans MT"/>
              </a:rPr>
              <a:t>memenuhi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tiga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kriteria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penting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berikut</a:t>
            </a:r>
            <a:r>
              <a:rPr lang="en-US" sz="2000" spc="-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ini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:</a:t>
            </a:r>
            <a:endParaRPr lang="en-US" sz="2000" dirty="0">
              <a:cs typeface="Gill Sans MT"/>
            </a:endParaRPr>
          </a:p>
          <a:p>
            <a:pPr marL="454659" lvl="1" indent="-220979">
              <a:lnSpc>
                <a:spcPct val="100000"/>
              </a:lnSpc>
              <a:spcBef>
                <a:spcPts val="670"/>
              </a:spcBef>
              <a:buClr>
                <a:srgbClr val="FF0000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100" dirty="0" err="1">
                <a:solidFill>
                  <a:srgbClr val="434343"/>
                </a:solidFill>
                <a:cs typeface="Gill Sans MT"/>
              </a:rPr>
              <a:t>Terdapat</a:t>
            </a:r>
            <a:r>
              <a:rPr lang="en-US" sz="2000" spc="-7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kebutuhan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dalam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dirty="0">
                <a:solidFill>
                  <a:srgbClr val="FF0000"/>
                </a:solidFill>
                <a:cs typeface="Gill Sans MT"/>
              </a:rPr>
              <a:t>(</a:t>
            </a:r>
            <a:r>
              <a:rPr lang="en-US" sz="2000" b="1" i="1" dirty="0">
                <a:solidFill>
                  <a:srgbClr val="FF0000"/>
                </a:solidFill>
                <a:cs typeface="Bookman Old Style"/>
              </a:rPr>
              <a:t>need</a:t>
            </a:r>
            <a:r>
              <a:rPr lang="en-US" sz="2000" dirty="0">
                <a:solidFill>
                  <a:srgbClr val="FF0000"/>
                </a:solidFill>
                <a:cs typeface="Gill Sans MT"/>
              </a:rPr>
              <a:t>)</a:t>
            </a:r>
            <a:endParaRPr lang="en-US" sz="2000" dirty="0">
              <a:cs typeface="Gill Sans MT"/>
            </a:endParaRPr>
          </a:p>
          <a:p>
            <a:pPr marL="454659" lvl="1" indent="-220979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90" dirty="0" err="1">
                <a:solidFill>
                  <a:srgbClr val="434343"/>
                </a:solidFill>
                <a:cs typeface="Gill Sans MT"/>
              </a:rPr>
              <a:t>Tersedia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dukungan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dana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dirty="0">
                <a:solidFill>
                  <a:srgbClr val="FF0000"/>
                </a:solidFill>
                <a:cs typeface="Gill Sans MT"/>
              </a:rPr>
              <a:t>(</a:t>
            </a:r>
            <a:r>
              <a:rPr lang="en-US" sz="2000" b="1" i="1" dirty="0">
                <a:solidFill>
                  <a:srgbClr val="FF0000"/>
                </a:solidFill>
                <a:cs typeface="Bookman Old Style"/>
              </a:rPr>
              <a:t>funds</a:t>
            </a:r>
            <a:r>
              <a:rPr lang="en-US" sz="2000" dirty="0">
                <a:solidFill>
                  <a:srgbClr val="FF0000"/>
                </a:solidFill>
                <a:cs typeface="Gill Sans MT"/>
              </a:rPr>
              <a:t>)</a:t>
            </a:r>
            <a:endParaRPr lang="en-US" sz="2000" dirty="0">
              <a:cs typeface="Gill Sans MT"/>
            </a:endParaRPr>
          </a:p>
          <a:p>
            <a:pPr marL="454659" lvl="1" indent="-220979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100" dirty="0" err="1">
                <a:solidFill>
                  <a:srgbClr val="434343"/>
                </a:solidFill>
                <a:cs typeface="Gill Sans MT"/>
              </a:rPr>
              <a:t>Terdapat</a:t>
            </a:r>
            <a:r>
              <a:rPr lang="en-US" sz="2000" spc="-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keinginan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kuat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kesuksesan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dirty="0">
                <a:solidFill>
                  <a:srgbClr val="FF0000"/>
                </a:solidFill>
                <a:cs typeface="Gill Sans MT"/>
              </a:rPr>
              <a:t>(</a:t>
            </a:r>
            <a:r>
              <a:rPr lang="en-US" sz="2000" b="1" i="1" dirty="0">
                <a:solidFill>
                  <a:srgbClr val="FF0000"/>
                </a:solidFill>
                <a:cs typeface="Bookman Old Style"/>
              </a:rPr>
              <a:t>will</a:t>
            </a:r>
            <a:r>
              <a:rPr lang="en-US" sz="2000" dirty="0">
                <a:solidFill>
                  <a:srgbClr val="FF0000"/>
                </a:solidFill>
                <a:cs typeface="Gill Sans MT"/>
              </a:rPr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3818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4024" y="1455061"/>
            <a:ext cx="2825086" cy="102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2. </a:t>
            </a:r>
            <a:r>
              <a:rPr lang="en-US" sz="3600" dirty="0" err="1"/>
              <a:t>Mengkatogorisasi</a:t>
            </a:r>
            <a:endParaRPr lang="en-ID" sz="36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F5C8B6-EC64-4636-8837-ECB828CF5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9" y="2297025"/>
            <a:ext cx="2752151" cy="22025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89110" y="1969477"/>
            <a:ext cx="8416119" cy="4337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indent="-220979">
              <a:spcBef>
                <a:spcPts val="12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Metode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>
                <a:solidFill>
                  <a:srgbClr val="434343"/>
                </a:solidFill>
                <a:cs typeface="Gill Sans MT"/>
              </a:rPr>
              <a:t>lain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memilih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didasarkan</a:t>
            </a:r>
            <a:r>
              <a:rPr lang="en-US" sz="2000" spc="-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5" dirty="0" err="1">
                <a:solidFill>
                  <a:srgbClr val="434343"/>
                </a:solidFill>
                <a:cs typeface="Gill Sans MT"/>
              </a:rPr>
              <a:t>pada</a:t>
            </a:r>
            <a:endParaRPr lang="en-US" sz="2000" dirty="0">
              <a:cs typeface="Gill Sans MT"/>
            </a:endParaRPr>
          </a:p>
          <a:p>
            <a:pPr marL="233679">
              <a:spcBef>
                <a:spcPts val="25"/>
              </a:spcBef>
            </a:pP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berbagai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kategorisasi</a:t>
            </a:r>
            <a:r>
              <a:rPr lang="en-US" sz="2000" spc="114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2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0" dirty="0" err="1">
                <a:solidFill>
                  <a:srgbClr val="434343"/>
                </a:solidFill>
                <a:cs typeface="Gill Sans MT"/>
              </a:rPr>
              <a:t>seperti</a:t>
            </a:r>
            <a:r>
              <a:rPr lang="en-US" sz="2000" spc="100" dirty="0">
                <a:solidFill>
                  <a:srgbClr val="434343"/>
                </a:solidFill>
                <a:cs typeface="Gill Sans MT"/>
              </a:rPr>
              <a:t>:</a:t>
            </a:r>
            <a:endParaRPr lang="en-US" sz="2000" dirty="0">
              <a:cs typeface="Gill Sans MT"/>
            </a:endParaRPr>
          </a:p>
          <a:p>
            <a:pPr marL="454659" marR="811530" lvl="1" indent="-220979">
              <a:spcBef>
                <a:spcPts val="670"/>
              </a:spcBef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90" dirty="0" err="1">
                <a:solidFill>
                  <a:srgbClr val="FF0000"/>
                </a:solidFill>
                <a:cs typeface="Gill Sans MT"/>
              </a:rPr>
              <a:t>Dorongan</a:t>
            </a:r>
            <a:r>
              <a:rPr lang="en-US" sz="2000" spc="1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90" dirty="0" err="1">
                <a:solidFill>
                  <a:srgbClr val="FF0000"/>
                </a:solidFill>
                <a:cs typeface="Gill Sans MT"/>
              </a:rPr>
              <a:t>proyek</a:t>
            </a:r>
            <a:r>
              <a:rPr lang="en-US" sz="2000" spc="90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dorongan</a:t>
            </a:r>
            <a:r>
              <a:rPr lang="en-US" sz="2000"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sebuah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sering</a:t>
            </a:r>
            <a:r>
              <a:rPr lang="en-US" sz="2000" spc="10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disebabkan</a:t>
            </a:r>
            <a:r>
              <a:rPr lang="en-US" sz="2000" spc="-9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80" dirty="0" err="1">
                <a:solidFill>
                  <a:srgbClr val="434343"/>
                </a:solidFill>
                <a:cs typeface="Gill Sans MT"/>
              </a:rPr>
              <a:t>oleh</a:t>
            </a:r>
            <a:r>
              <a:rPr lang="en-US" sz="2000" spc="80" dirty="0">
                <a:solidFill>
                  <a:srgbClr val="434343"/>
                </a:solidFill>
                <a:cs typeface="Gill Sans MT"/>
              </a:rPr>
              <a:t>:</a:t>
            </a:r>
            <a:endParaRPr lang="en-US" sz="2000" dirty="0">
              <a:cs typeface="Gill Sans MT"/>
            </a:endParaRPr>
          </a:p>
          <a:p>
            <a:pPr marL="565785" marR="707390" lvl="2" indent="-111760">
              <a:spcBef>
                <a:spcPts val="175"/>
              </a:spcBef>
              <a:buSzPct val="52380"/>
              <a:buFont typeface="Wingdings"/>
              <a:buChar char=""/>
              <a:tabLst>
                <a:tab pos="566420" algn="l"/>
              </a:tabLst>
            </a:pPr>
            <a:r>
              <a:rPr lang="en-US" sz="2000" spc="75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menanggapi</a:t>
            </a:r>
            <a:r>
              <a:rPr lang="en-US" sz="2000" spc="-8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masalah</a:t>
            </a:r>
            <a:r>
              <a:rPr lang="en-US" sz="2000" spc="105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85" dirty="0" err="1">
                <a:solidFill>
                  <a:srgbClr val="434343"/>
                </a:solidFill>
                <a:cs typeface="Gill Sans MT"/>
              </a:rPr>
              <a:t>situasi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0" dirty="0" err="1">
                <a:solidFill>
                  <a:srgbClr val="434343"/>
                </a:solidFill>
                <a:cs typeface="Gill Sans MT"/>
              </a:rPr>
              <a:t>tidak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diinginkan</a:t>
            </a:r>
            <a:r>
              <a:rPr lang="en-US" sz="2000" spc="-8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yang 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menghambat</a:t>
            </a:r>
            <a:r>
              <a:rPr lang="en-US" sz="2000" spc="-8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0" dirty="0" err="1">
                <a:solidFill>
                  <a:srgbClr val="434343"/>
                </a:solidFill>
                <a:cs typeface="Gill Sans MT"/>
              </a:rPr>
              <a:t>organisasi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mencapai</a:t>
            </a:r>
            <a:r>
              <a:rPr lang="en-US" sz="2000" spc="-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tujuan</a:t>
            </a:r>
            <a:endParaRPr lang="en-US" sz="2000" dirty="0">
              <a:cs typeface="Gill Sans MT"/>
            </a:endParaRPr>
          </a:p>
          <a:p>
            <a:pPr marL="565785" lvl="2" indent="-111760">
              <a:spcBef>
                <a:spcPts val="65"/>
              </a:spcBef>
              <a:buSzPct val="52380"/>
              <a:buFont typeface="Wingdings"/>
              <a:buChar char=""/>
              <a:tabLst>
                <a:tab pos="566420" algn="l"/>
              </a:tabLst>
            </a:pPr>
            <a:r>
              <a:rPr lang="en-US" sz="2000" spc="75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mendapatkan</a:t>
            </a:r>
            <a:r>
              <a:rPr lang="en-US" sz="2000" spc="-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peluang</a:t>
            </a:r>
            <a:r>
              <a:rPr lang="en-US" sz="2000" spc="95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kesempatan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meningkatkan</a:t>
            </a:r>
            <a:r>
              <a:rPr lang="en-US" sz="2000" spc="-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0" dirty="0" err="1">
                <a:solidFill>
                  <a:srgbClr val="434343"/>
                </a:solidFill>
                <a:cs typeface="Gill Sans MT"/>
              </a:rPr>
              <a:t>organisasi</a:t>
            </a:r>
            <a:endParaRPr lang="en-US" sz="2000" dirty="0">
              <a:cs typeface="Gill Sans MT"/>
            </a:endParaRPr>
          </a:p>
          <a:p>
            <a:pPr marL="565785" marR="40640" lvl="2" indent="-111760">
              <a:spcBef>
                <a:spcPts val="175"/>
              </a:spcBef>
              <a:buSzPct val="52380"/>
              <a:buFont typeface="Wingdings"/>
              <a:buChar char=""/>
              <a:tabLst>
                <a:tab pos="566420" algn="l"/>
              </a:tabLst>
            </a:pPr>
            <a:r>
              <a:rPr lang="en-US" sz="2000" spc="75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memenuhi</a:t>
            </a:r>
            <a:r>
              <a:rPr lang="en-US" sz="2000" spc="-9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arahan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kebutuhan</a:t>
            </a:r>
            <a:r>
              <a:rPr lang="en-US" sz="2000" spc="-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baru</a:t>
            </a:r>
            <a:r>
              <a:rPr lang="en-US" sz="2000" spc="-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diberlakukan</a:t>
            </a:r>
            <a:r>
              <a:rPr lang="en-US" sz="2000" spc="-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70" dirty="0" err="1">
                <a:solidFill>
                  <a:srgbClr val="434343"/>
                </a:solidFill>
                <a:cs typeface="Gill Sans MT"/>
              </a:rPr>
              <a:t>oleh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pihak</a:t>
            </a:r>
            <a:r>
              <a:rPr lang="en-US" sz="2000" spc="114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manajemen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9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0" dirty="0" err="1">
                <a:solidFill>
                  <a:srgbClr val="434343"/>
                </a:solidFill>
                <a:cs typeface="Gill Sans MT"/>
              </a:rPr>
              <a:t>pemerintah</a:t>
            </a:r>
            <a:r>
              <a:rPr lang="en-US" sz="2000" spc="90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7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atau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pengaruh</a:t>
            </a:r>
            <a:r>
              <a:rPr lang="en-US" sz="2000" spc="-9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75" dirty="0">
                <a:solidFill>
                  <a:srgbClr val="434343"/>
                </a:solidFill>
                <a:cs typeface="Gill Sans MT"/>
              </a:rPr>
              <a:t>external</a:t>
            </a:r>
            <a:endParaRPr lang="en-US" sz="2000" dirty="0">
              <a:cs typeface="Gill Sans MT"/>
            </a:endParaRPr>
          </a:p>
          <a:p>
            <a:pPr marL="454659" marR="723265" lvl="1" indent="-220979">
              <a:spcBef>
                <a:spcPts val="345"/>
              </a:spcBef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95" dirty="0" err="1">
                <a:solidFill>
                  <a:srgbClr val="FF0000"/>
                </a:solidFill>
                <a:cs typeface="Gill Sans MT"/>
              </a:rPr>
              <a:t>Durasi</a:t>
            </a:r>
            <a:r>
              <a:rPr lang="en-US" sz="2000" spc="-2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FF0000"/>
                </a:solidFill>
                <a:cs typeface="Gill Sans MT"/>
              </a:rPr>
              <a:t>waktu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berapa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lama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waktu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dibutuhkan</a:t>
            </a:r>
            <a:r>
              <a:rPr lang="en-US" sz="2000" spc="-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mengerjakan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kapan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hal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ini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dibutuhkan</a:t>
            </a:r>
            <a:endParaRPr lang="en-US" sz="2000" dirty="0">
              <a:cs typeface="Gill Sans MT"/>
            </a:endParaRPr>
          </a:p>
          <a:p>
            <a:pPr marL="454659" lvl="1" indent="-220979">
              <a:spcBef>
                <a:spcPts val="400"/>
              </a:spcBef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90" dirty="0" err="1">
                <a:solidFill>
                  <a:srgbClr val="FF0000"/>
                </a:solidFill>
                <a:cs typeface="Gill Sans MT"/>
              </a:rPr>
              <a:t>Prioritas</a:t>
            </a:r>
            <a:r>
              <a:rPr lang="en-US" sz="2000" spc="-1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FF0000"/>
                </a:solidFill>
                <a:cs typeface="Gill Sans MT"/>
              </a:rPr>
              <a:t>proyek</a:t>
            </a:r>
            <a:r>
              <a:rPr lang="en-US" sz="2000" spc="-3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00" dirty="0" err="1">
                <a:solidFill>
                  <a:srgbClr val="434343"/>
                </a:solidFill>
                <a:cs typeface="Gill Sans MT"/>
              </a:rPr>
              <a:t>secara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keseluruhan</a:t>
            </a:r>
            <a:endParaRPr lang="en-US"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1668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4024" y="1455061"/>
            <a:ext cx="2825086" cy="102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3. </a:t>
            </a:r>
            <a:r>
              <a:rPr lang="en-US" sz="3600" dirty="0" err="1"/>
              <a:t>Analisa</a:t>
            </a:r>
            <a:endParaRPr lang="en-ID" sz="36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F5C8B6-EC64-4636-8837-ECB828CF5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9" y="2297025"/>
            <a:ext cx="2752151" cy="22025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42841" y="1971154"/>
            <a:ext cx="8620836" cy="2528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5080" indent="-220979">
              <a:lnSpc>
                <a:spcPct val="101200"/>
              </a:lnSpc>
              <a:spcBef>
                <a:spcPts val="10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Pertimbangan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finansial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sering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kali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menjadi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pertimbangan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sangat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penting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dalam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pemilihan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proyek</a:t>
            </a:r>
            <a:endParaRPr lang="en-US" sz="2000" dirty="0">
              <a:cs typeface="Gill Sans MT"/>
            </a:endParaRPr>
          </a:p>
          <a:p>
            <a:pPr marL="233679" marR="563245" indent="-220979">
              <a:lnSpc>
                <a:spcPct val="101200"/>
              </a:lnSpc>
              <a:spcBef>
                <a:spcPts val="64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Tiga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metode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srgbClr val="434343"/>
                </a:solidFill>
                <a:cs typeface="Gill Sans MT"/>
              </a:rPr>
              <a:t>utama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dalam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penentuan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proyeksi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nilai</a:t>
            </a:r>
            <a:r>
              <a:rPr lang="en-US" sz="2000" spc="16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finansial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suatu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meliputi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:</a:t>
            </a:r>
            <a:endParaRPr lang="en-US" sz="2000" dirty="0">
              <a:cs typeface="Gill Sans MT"/>
            </a:endParaRPr>
          </a:p>
          <a:p>
            <a:pPr marL="454659" lvl="1" indent="-220979">
              <a:lnSpc>
                <a:spcPct val="100000"/>
              </a:lnSpc>
              <a:spcBef>
                <a:spcPts val="670"/>
              </a:spcBef>
              <a:buClr>
                <a:srgbClr val="FF0000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Analisa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20" dirty="0">
                <a:solidFill>
                  <a:srgbClr val="434343"/>
                </a:solidFill>
                <a:cs typeface="Gill Sans MT"/>
              </a:rPr>
              <a:t>Net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80" dirty="0">
                <a:solidFill>
                  <a:srgbClr val="434343"/>
                </a:solidFill>
                <a:cs typeface="Gill Sans MT"/>
              </a:rPr>
              <a:t>Present</a:t>
            </a:r>
            <a:r>
              <a:rPr lang="en-US" sz="2000" spc="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>
                <a:solidFill>
                  <a:srgbClr val="434343"/>
                </a:solidFill>
                <a:cs typeface="Gill Sans MT"/>
              </a:rPr>
              <a:t>Value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45" dirty="0">
                <a:solidFill>
                  <a:srgbClr val="434343"/>
                </a:solidFill>
                <a:cs typeface="Gill Sans MT"/>
              </a:rPr>
              <a:t>(NPV)</a:t>
            </a:r>
            <a:endParaRPr lang="en-US" sz="2000" dirty="0">
              <a:cs typeface="Gill Sans MT"/>
            </a:endParaRPr>
          </a:p>
          <a:p>
            <a:pPr marL="454659" lvl="1" indent="-220979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Analisa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>
                <a:solidFill>
                  <a:srgbClr val="434343"/>
                </a:solidFill>
                <a:cs typeface="Gill Sans MT"/>
              </a:rPr>
              <a:t>Return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>
                <a:solidFill>
                  <a:srgbClr val="434343"/>
                </a:solidFill>
                <a:cs typeface="Gill Sans MT"/>
              </a:rPr>
              <a:t>on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>
                <a:solidFill>
                  <a:srgbClr val="434343"/>
                </a:solidFill>
                <a:cs typeface="Gill Sans MT"/>
              </a:rPr>
              <a:t>Investment</a:t>
            </a:r>
            <a:r>
              <a:rPr lang="en-US" sz="2000" spc="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30" dirty="0">
                <a:solidFill>
                  <a:srgbClr val="434343"/>
                </a:solidFill>
                <a:cs typeface="Gill Sans MT"/>
              </a:rPr>
              <a:t>(ROI)</a:t>
            </a:r>
            <a:endParaRPr lang="en-US" sz="2000" dirty="0">
              <a:cs typeface="Gill Sans MT"/>
            </a:endParaRPr>
          </a:p>
          <a:p>
            <a:pPr marL="454659" lvl="1" indent="-220979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Analisa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>
                <a:solidFill>
                  <a:srgbClr val="434343"/>
                </a:solidFill>
                <a:cs typeface="Gill Sans MT"/>
              </a:rPr>
              <a:t>Payback</a:t>
            </a:r>
            <a:r>
              <a:rPr lang="en-US" sz="2000" spc="-2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0" dirty="0">
                <a:solidFill>
                  <a:srgbClr val="434343"/>
                </a:solidFill>
                <a:cs typeface="Gill Sans MT"/>
              </a:rPr>
              <a:t>period</a:t>
            </a:r>
            <a:endParaRPr lang="en-US"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91241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4024" y="1455061"/>
            <a:ext cx="2825086" cy="102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Analisa</a:t>
            </a:r>
            <a:r>
              <a:rPr lang="en-US" sz="3600" dirty="0"/>
              <a:t> NPV</a:t>
            </a:r>
            <a:endParaRPr lang="en-ID" sz="36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F5C8B6-EC64-4636-8837-ECB828CF5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9" y="2297025"/>
            <a:ext cx="2752151" cy="220251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29193" y="1969477"/>
            <a:ext cx="8634484" cy="2431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218440" indent="-220979">
              <a:lnSpc>
                <a:spcPct val="101200"/>
              </a:lnSpc>
              <a:spcBef>
                <a:spcPts val="10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80" dirty="0">
                <a:solidFill>
                  <a:srgbClr val="434343"/>
                </a:solidFill>
                <a:cs typeface="Gill Sans MT"/>
              </a:rPr>
              <a:t>NPV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merupakan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FF0000"/>
                </a:solidFill>
                <a:cs typeface="Gill Sans MT"/>
              </a:rPr>
              <a:t>metode</a:t>
            </a:r>
            <a:r>
              <a:rPr lang="en-US" sz="2000" spc="11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FF0000"/>
                </a:solidFill>
                <a:cs typeface="Gill Sans MT"/>
              </a:rPr>
              <a:t>menghitung</a:t>
            </a:r>
            <a:r>
              <a:rPr lang="en-US" sz="2000" spc="17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FF0000"/>
                </a:solidFill>
                <a:cs typeface="Gill Sans MT"/>
              </a:rPr>
              <a:t>keuntungan</a:t>
            </a:r>
            <a:r>
              <a:rPr lang="en-US" sz="2000" spc="165" dirty="0">
                <a:solidFill>
                  <a:srgbClr val="FF0000"/>
                </a:solidFill>
                <a:cs typeface="Gill Sans MT"/>
              </a:rPr>
              <a:t>  </a:t>
            </a:r>
            <a:r>
              <a:rPr lang="en-US" sz="2000" spc="120" dirty="0" err="1">
                <a:solidFill>
                  <a:srgbClr val="FF0000"/>
                </a:solidFill>
                <a:cs typeface="Gill Sans MT"/>
              </a:rPr>
              <a:t>moneter</a:t>
            </a:r>
            <a:r>
              <a:rPr lang="en-US" sz="2000" spc="-2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FF0000"/>
                </a:solidFill>
                <a:cs typeface="Gill Sans MT"/>
              </a:rPr>
              <a:t>yang</a:t>
            </a:r>
            <a:r>
              <a:rPr lang="en-US" sz="2000" spc="-3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FF0000"/>
                </a:solidFill>
                <a:cs typeface="Gill Sans MT"/>
              </a:rPr>
              <a:t>diharapkan</a:t>
            </a:r>
            <a:r>
              <a:rPr lang="en-US" sz="2000" spc="-3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atau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rugi</a:t>
            </a:r>
            <a:r>
              <a:rPr lang="en-US" sz="2000"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bersih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dari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dengan</a:t>
            </a:r>
            <a:r>
              <a:rPr lang="en-US" sz="2000" spc="1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mendiskontokan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semua</a:t>
            </a:r>
            <a:r>
              <a:rPr lang="en-US" sz="2000" spc="1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arus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kas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masa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depan</a:t>
            </a:r>
            <a:r>
              <a:rPr lang="en-US" sz="2000" spc="16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diharapkan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arus</a:t>
            </a:r>
            <a:r>
              <a:rPr lang="en-US" sz="200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keluar</a:t>
            </a:r>
            <a:r>
              <a:rPr lang="en-US" sz="2000" spc="130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dilakukan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5" dirty="0" err="1">
                <a:solidFill>
                  <a:srgbClr val="434343"/>
                </a:solidFill>
                <a:cs typeface="Gill Sans MT"/>
              </a:rPr>
              <a:t>pada</a:t>
            </a:r>
            <a:r>
              <a:rPr lang="en-US" sz="2000" spc="18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saat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ini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33679" marR="259715" indent="-220979">
              <a:lnSpc>
                <a:spcPct val="101200"/>
              </a:lnSpc>
              <a:spcBef>
                <a:spcPts val="64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14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dengan</a:t>
            </a:r>
            <a:r>
              <a:rPr lang="en-US" sz="2000" spc="1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FF0000"/>
                </a:solidFill>
                <a:cs typeface="Gill Sans MT"/>
              </a:rPr>
              <a:t>nilai</a:t>
            </a:r>
            <a:r>
              <a:rPr lang="en-US" sz="2000" spc="16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75" dirty="0">
                <a:solidFill>
                  <a:srgbClr val="FF0000"/>
                </a:solidFill>
                <a:cs typeface="Gill Sans MT"/>
              </a:rPr>
              <a:t>NPV </a:t>
            </a:r>
            <a:r>
              <a:rPr lang="en-US" sz="2000" spc="114" dirty="0" err="1">
                <a:solidFill>
                  <a:srgbClr val="FF0000"/>
                </a:solidFill>
                <a:cs typeface="Gill Sans MT"/>
              </a:rPr>
              <a:t>positif</a:t>
            </a:r>
            <a:r>
              <a:rPr lang="en-US" sz="2000" spc="114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sepatutnya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lebih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dipertimbangkan</a:t>
            </a:r>
            <a:r>
              <a:rPr lang="en-US" sz="2000" spc="-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apabila</a:t>
            </a:r>
            <a:r>
              <a:rPr lang="en-US" sz="2000" spc="-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isu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finansial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menjadi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kriteria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kunci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33679" indent="-220979">
              <a:lnSpc>
                <a:spcPct val="100000"/>
              </a:lnSpc>
              <a:spcBef>
                <a:spcPts val="68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Semakin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tinggi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nilai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75" dirty="0">
                <a:solidFill>
                  <a:srgbClr val="434343"/>
                </a:solidFill>
                <a:cs typeface="Gill Sans MT"/>
              </a:rPr>
              <a:t>NPV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204" dirty="0" err="1">
                <a:solidFill>
                  <a:srgbClr val="434343"/>
                </a:solidFill>
                <a:cs typeface="Gill Sans MT"/>
              </a:rPr>
              <a:t>maka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nilai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semakin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baik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12183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4024" y="1455061"/>
            <a:ext cx="2825086" cy="102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Analisa</a:t>
            </a:r>
            <a:r>
              <a:rPr lang="en-US" sz="3600" dirty="0"/>
              <a:t> Payback</a:t>
            </a:r>
            <a:endParaRPr lang="en-ID" sz="36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F5C8B6-EC64-4636-8837-ECB828CF5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9" y="2297025"/>
            <a:ext cx="2752151" cy="22025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57285" y="2179856"/>
            <a:ext cx="8484358" cy="2105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91440" indent="-220979">
              <a:lnSpc>
                <a:spcPct val="100000"/>
              </a:lnSpc>
              <a:spcBef>
                <a:spcPts val="110"/>
              </a:spcBef>
              <a:buClr>
                <a:srgbClr val="CCCCCC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Payback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0" dirty="0">
                <a:solidFill>
                  <a:srgbClr val="434343"/>
                </a:solidFill>
                <a:cs typeface="Gill Sans MT"/>
              </a:rPr>
              <a:t>Period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adalah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srgbClr val="FF0000"/>
                </a:solidFill>
                <a:cs typeface="Gill Sans MT"/>
              </a:rPr>
              <a:t>lamanya</a:t>
            </a:r>
            <a:r>
              <a:rPr lang="en-US" sz="200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FF0000"/>
                </a:solidFill>
                <a:cs typeface="Gill Sans MT"/>
              </a:rPr>
              <a:t>waktu</a:t>
            </a:r>
            <a:r>
              <a:rPr lang="en-US" sz="2000" spc="-5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75" dirty="0">
                <a:solidFill>
                  <a:srgbClr val="FF0000"/>
                </a:solidFill>
                <a:cs typeface="Gill Sans MT"/>
              </a:rPr>
              <a:t>yang</a:t>
            </a:r>
            <a:r>
              <a:rPr lang="en-US" sz="2000" spc="-3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FF0000"/>
                </a:solidFill>
                <a:cs typeface="Gill Sans MT"/>
              </a:rPr>
              <a:t>dibutuhkan</a:t>
            </a:r>
            <a:r>
              <a:rPr lang="en-US" sz="2000" spc="155" dirty="0">
                <a:solidFill>
                  <a:srgbClr val="FF0000"/>
                </a:solidFill>
                <a:cs typeface="Gill Sans MT"/>
              </a:rPr>
              <a:t> 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memulihkan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biaya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investasi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33679" marR="97155" indent="-220979">
              <a:lnSpc>
                <a:spcPct val="100000"/>
              </a:lnSpc>
              <a:spcBef>
                <a:spcPts val="640"/>
              </a:spcBef>
              <a:buClr>
                <a:srgbClr val="CCCCCC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Payback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terjadi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saat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akumulasi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keuntungan</a:t>
            </a:r>
            <a:r>
              <a:rPr lang="en-US" sz="2000" spc="-7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bersih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sama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dengan</a:t>
            </a:r>
            <a:r>
              <a:rPr lang="en-US" sz="2000" spc="-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biaya</a:t>
            </a:r>
            <a:endParaRPr lang="en-US" sz="2000" dirty="0">
              <a:cs typeface="Gill Sans MT"/>
            </a:endParaRPr>
          </a:p>
          <a:p>
            <a:pPr marL="233679" marR="5080" indent="-220979">
              <a:lnSpc>
                <a:spcPct val="100000"/>
              </a:lnSpc>
              <a:spcBef>
                <a:spcPts val="660"/>
              </a:spcBef>
              <a:buClr>
                <a:srgbClr val="CCCCCC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Semakin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kecil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nilai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payback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5" dirty="0" err="1">
                <a:solidFill>
                  <a:srgbClr val="434343"/>
                </a:solidFill>
                <a:cs typeface="Gill Sans MT"/>
              </a:rPr>
              <a:t>maka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menunjukkan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semakin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singkat</a:t>
            </a:r>
            <a:r>
              <a:rPr lang="en-US" sz="2000" spc="1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waktu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yang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ditempuh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memulihkan</a:t>
            </a:r>
            <a:r>
              <a:rPr lang="en-US" sz="2000" spc="1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biaya</a:t>
            </a:r>
            <a:r>
              <a:rPr lang="en-US" sz="2000" spc="16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investasi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690791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9892-66A7-4059-BFE8-B1162248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270185"/>
            <a:ext cx="5354172" cy="809251"/>
          </a:xfrm>
        </p:spPr>
        <p:txBody>
          <a:bodyPr>
            <a:normAutofit/>
          </a:bodyPr>
          <a:lstStyle/>
          <a:p>
            <a:r>
              <a:rPr lang="en-ID" sz="3200" baseline="1207" dirty="0" err="1">
                <a:cs typeface="Times New Roman"/>
              </a:rPr>
              <a:t>Ca</a:t>
            </a:r>
            <a:r>
              <a:rPr lang="en-ID" sz="3200" spc="-29" baseline="1207" dirty="0" err="1">
                <a:cs typeface="Times New Roman"/>
              </a:rPr>
              <a:t>p</a:t>
            </a:r>
            <a:r>
              <a:rPr lang="en-ID" sz="3200" spc="-34" baseline="1207" dirty="0" err="1">
                <a:cs typeface="Times New Roman"/>
              </a:rPr>
              <a:t>a</a:t>
            </a:r>
            <a:r>
              <a:rPr lang="en-ID" sz="3200" spc="-9" baseline="1207" dirty="0" err="1">
                <a:cs typeface="Times New Roman"/>
              </a:rPr>
              <a:t>i</a:t>
            </a:r>
            <a:r>
              <a:rPr lang="en-ID" sz="3200" spc="-34" baseline="1207" dirty="0" err="1">
                <a:cs typeface="Times New Roman"/>
              </a:rPr>
              <a:t>a</a:t>
            </a:r>
            <a:r>
              <a:rPr lang="en-ID" sz="3200" baseline="1207" dirty="0" err="1">
                <a:cs typeface="Times New Roman"/>
              </a:rPr>
              <a:t>n</a:t>
            </a:r>
            <a:r>
              <a:rPr lang="en-ID" sz="3200" spc="14" baseline="1207" dirty="0">
                <a:cs typeface="Times New Roman"/>
              </a:rPr>
              <a:t> </a:t>
            </a:r>
            <a:r>
              <a:rPr lang="en-ID" sz="3200" spc="-9" baseline="1207" dirty="0" err="1">
                <a:cs typeface="Times New Roman"/>
              </a:rPr>
              <a:t>P</a:t>
            </a:r>
            <a:r>
              <a:rPr lang="en-ID" sz="3200" baseline="1207" dirty="0" err="1">
                <a:cs typeface="Times New Roman"/>
              </a:rPr>
              <a:t>e</a:t>
            </a:r>
            <a:r>
              <a:rPr lang="en-ID" sz="3200" spc="-19" baseline="1207" dirty="0" err="1">
                <a:cs typeface="Times New Roman"/>
              </a:rPr>
              <a:t>m</a:t>
            </a:r>
            <a:r>
              <a:rPr lang="en-ID" sz="3200" spc="-29" baseline="1207" dirty="0" err="1">
                <a:cs typeface="Times New Roman"/>
              </a:rPr>
              <a:t>b</a:t>
            </a:r>
            <a:r>
              <a:rPr lang="en-ID" sz="3200" spc="-14" baseline="1207" dirty="0" err="1">
                <a:cs typeface="Times New Roman"/>
              </a:rPr>
              <a:t>e</a:t>
            </a:r>
            <a:r>
              <a:rPr lang="en-ID" sz="3200" spc="-29" baseline="1207" dirty="0" err="1">
                <a:cs typeface="Times New Roman"/>
              </a:rPr>
              <a:t>l</a:t>
            </a:r>
            <a:r>
              <a:rPr lang="en-ID" sz="3200" spc="-19" baseline="1207" dirty="0" err="1">
                <a:cs typeface="Times New Roman"/>
              </a:rPr>
              <a:t>a</a:t>
            </a:r>
            <a:r>
              <a:rPr lang="en-ID" sz="3200" spc="-29" baseline="1207" dirty="0" err="1">
                <a:cs typeface="Times New Roman"/>
              </a:rPr>
              <a:t>j</a:t>
            </a:r>
            <a:r>
              <a:rPr lang="en-ID" sz="3200" spc="-19" baseline="1207" dirty="0" err="1">
                <a:cs typeface="Times New Roman"/>
              </a:rPr>
              <a:t>a</a:t>
            </a:r>
            <a:r>
              <a:rPr lang="en-ID" sz="3200" spc="-25" baseline="1207" dirty="0" err="1">
                <a:cs typeface="Times New Roman"/>
              </a:rPr>
              <a:t>r</a:t>
            </a:r>
            <a:r>
              <a:rPr lang="en-ID" sz="3200" spc="-34" baseline="1207" dirty="0" err="1">
                <a:cs typeface="Times New Roman"/>
              </a:rPr>
              <a:t>a</a:t>
            </a:r>
            <a:r>
              <a:rPr lang="en-ID" sz="3200" baseline="1207" dirty="0" err="1">
                <a:cs typeface="Times New Roman"/>
              </a:rPr>
              <a:t>n</a:t>
            </a:r>
            <a:endParaRPr lang="en-ID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C16DE-9637-4540-AC44-136E2A9F7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6826" y="2079436"/>
            <a:ext cx="5433212" cy="828493"/>
          </a:xfrm>
        </p:spPr>
        <p:txBody>
          <a:bodyPr>
            <a:noAutofit/>
          </a:bodyPr>
          <a:lstStyle/>
          <a:p>
            <a:pPr marL="0" indent="0">
              <a:spcBef>
                <a:spcPts val="20"/>
              </a:spcBef>
              <a:buNone/>
            </a:pPr>
            <a:r>
              <a:rPr lang="en-ID" sz="1600" dirty="0" err="1">
                <a:cs typeface="Times New Roman"/>
              </a:rPr>
              <a:t>Ma</a:t>
            </a:r>
            <a:r>
              <a:rPr lang="en-ID" sz="1600" spc="-11" dirty="0" err="1">
                <a:cs typeface="Times New Roman"/>
              </a:rPr>
              <a:t>h</a:t>
            </a:r>
            <a:r>
              <a:rPr lang="en-ID" sz="1600" spc="-40" dirty="0" err="1">
                <a:cs typeface="Times New Roman"/>
              </a:rPr>
              <a:t>a</a:t>
            </a:r>
            <a:r>
              <a:rPr lang="en-ID" sz="1600" spc="-29" dirty="0" err="1">
                <a:cs typeface="Times New Roman"/>
              </a:rPr>
              <a:t>s</a:t>
            </a:r>
            <a:r>
              <a:rPr lang="en-ID" sz="1600" dirty="0" err="1">
                <a:cs typeface="Times New Roman"/>
              </a:rPr>
              <a:t>i</a:t>
            </a:r>
            <a:r>
              <a:rPr lang="en-ID" sz="1600" spc="-35" dirty="0" err="1">
                <a:cs typeface="Times New Roman"/>
              </a:rPr>
              <a:t>s</a:t>
            </a:r>
            <a:r>
              <a:rPr lang="en-ID" sz="1600" spc="-11" dirty="0" err="1">
                <a:cs typeface="Times New Roman"/>
              </a:rPr>
              <a:t>w</a:t>
            </a:r>
            <a:r>
              <a:rPr lang="en-ID" sz="1600" dirty="0" err="1">
                <a:cs typeface="Times New Roman"/>
              </a:rPr>
              <a:t>a</a:t>
            </a:r>
            <a:r>
              <a:rPr lang="en-ID" sz="1600" spc="247" dirty="0">
                <a:cs typeface="Times New Roman"/>
              </a:rPr>
              <a:t> </a:t>
            </a:r>
            <a:r>
              <a:rPr lang="en-ID" sz="1600" spc="11" dirty="0" err="1">
                <a:cs typeface="Times New Roman"/>
              </a:rPr>
              <a:t>d</a:t>
            </a:r>
            <a:r>
              <a:rPr lang="en-ID" sz="1600" spc="5" dirty="0" err="1">
                <a:cs typeface="Times New Roman"/>
              </a:rPr>
              <a:t>a</a:t>
            </a:r>
            <a:r>
              <a:rPr lang="en-ID" sz="1600" spc="-5" dirty="0" err="1">
                <a:cs typeface="Times New Roman"/>
              </a:rPr>
              <a:t>p</a:t>
            </a:r>
            <a:r>
              <a:rPr lang="en-ID" sz="1600" spc="-11" dirty="0" err="1">
                <a:cs typeface="Times New Roman"/>
              </a:rPr>
              <a:t>a</a:t>
            </a:r>
            <a:r>
              <a:rPr lang="en-ID" sz="1600" dirty="0" err="1">
                <a:cs typeface="Times New Roman"/>
              </a:rPr>
              <a:t>t</a:t>
            </a:r>
            <a:r>
              <a:rPr lang="en-ID" sz="1600" spc="349" dirty="0">
                <a:cs typeface="Times New Roman"/>
              </a:rPr>
              <a:t> </a:t>
            </a:r>
            <a:r>
              <a:rPr lang="en-US" sz="1600" spc="95" dirty="0" err="1">
                <a:cs typeface="Gill Sans MT"/>
              </a:rPr>
              <a:t>Menjelaskan</a:t>
            </a:r>
            <a:r>
              <a:rPr lang="en-US" sz="1600" spc="-75" dirty="0">
                <a:cs typeface="Gill Sans MT"/>
              </a:rPr>
              <a:t> </a:t>
            </a:r>
            <a:r>
              <a:rPr lang="en-US" sz="1600" spc="110" dirty="0" err="1">
                <a:cs typeface="Gill Sans MT"/>
              </a:rPr>
              <a:t>apa</a:t>
            </a:r>
            <a:r>
              <a:rPr lang="en-US" sz="1600" spc="-15" dirty="0">
                <a:cs typeface="Gill Sans MT"/>
              </a:rPr>
              <a:t> </a:t>
            </a:r>
            <a:r>
              <a:rPr lang="en-US" sz="1600" spc="110" dirty="0">
                <a:cs typeface="Gill Sans MT"/>
              </a:rPr>
              <a:t>yang </a:t>
            </a:r>
            <a:r>
              <a:rPr lang="en-US" sz="1600" spc="100" dirty="0" err="1">
                <a:cs typeface="Gill Sans MT"/>
              </a:rPr>
              <a:t>dimaksud</a:t>
            </a:r>
            <a:r>
              <a:rPr lang="en-US" sz="1600" spc="100" dirty="0">
                <a:cs typeface="Gill Sans MT"/>
              </a:rPr>
              <a:t> </a:t>
            </a:r>
            <a:r>
              <a:rPr lang="en-US" sz="1600" spc="100" dirty="0" err="1">
                <a:cs typeface="Gill Sans MT"/>
              </a:rPr>
              <a:t>dengan</a:t>
            </a:r>
            <a:r>
              <a:rPr lang="en-US" sz="1600" spc="100" dirty="0">
                <a:cs typeface="Gill Sans MT"/>
              </a:rPr>
              <a:t>  </a:t>
            </a:r>
            <a:r>
              <a:rPr lang="en-US" sz="1600" spc="110" dirty="0" err="1">
                <a:cs typeface="Gill Sans MT"/>
              </a:rPr>
              <a:t>manajemen</a:t>
            </a:r>
            <a:r>
              <a:rPr lang="en-US" sz="1600" spc="110" dirty="0">
                <a:cs typeface="Gill Sans MT"/>
              </a:rPr>
              <a:t> </a:t>
            </a:r>
            <a:r>
              <a:rPr lang="en-US" sz="1600" spc="75" dirty="0" err="1">
                <a:cs typeface="Gill Sans MT"/>
              </a:rPr>
              <a:t>integrasi</a:t>
            </a:r>
            <a:r>
              <a:rPr lang="en-US" sz="1600" spc="75" dirty="0">
                <a:cs typeface="Gill Sans MT"/>
              </a:rPr>
              <a:t>  </a:t>
            </a:r>
            <a:r>
              <a:rPr lang="en-US" sz="1600" spc="75" dirty="0" err="1">
                <a:cs typeface="Gill Sans MT"/>
              </a:rPr>
              <a:t>proyek</a:t>
            </a:r>
            <a:r>
              <a:rPr lang="en-US" sz="1600" spc="-60" dirty="0">
                <a:cs typeface="Gill Sans MT"/>
              </a:rPr>
              <a:t> </a:t>
            </a:r>
            <a:r>
              <a:rPr lang="en-US" sz="1600" spc="110" dirty="0" err="1">
                <a:cs typeface="Gill Sans MT"/>
              </a:rPr>
              <a:t>dan</a:t>
            </a:r>
            <a:r>
              <a:rPr lang="en-US" sz="1600" spc="-20" dirty="0">
                <a:cs typeface="Gill Sans MT"/>
              </a:rPr>
              <a:t> </a:t>
            </a:r>
            <a:r>
              <a:rPr lang="en-US" sz="1600" spc="100" dirty="0" err="1">
                <a:cs typeface="Gill Sans MT"/>
              </a:rPr>
              <a:t>apasaja</a:t>
            </a:r>
            <a:r>
              <a:rPr lang="en-US" sz="1600" spc="-80" dirty="0">
                <a:cs typeface="Gill Sans MT"/>
              </a:rPr>
              <a:t> </a:t>
            </a:r>
            <a:r>
              <a:rPr lang="en-US" sz="1600" spc="65" dirty="0">
                <a:cs typeface="Gill Sans MT"/>
              </a:rPr>
              <a:t>proses  </a:t>
            </a:r>
            <a:r>
              <a:rPr lang="en-US" sz="1600" spc="110" dirty="0" err="1">
                <a:cs typeface="Gill Sans MT"/>
              </a:rPr>
              <a:t>utamanya</a:t>
            </a:r>
            <a:endParaRPr lang="en-US" sz="1600" dirty="0">
              <a:cs typeface="Gill Sans MT"/>
            </a:endParaRPr>
          </a:p>
          <a:p>
            <a:pPr marL="0" indent="0">
              <a:lnSpc>
                <a:spcPct val="100000"/>
              </a:lnSpc>
              <a:buNone/>
            </a:pPr>
            <a:endParaRPr lang="en-ID" sz="1600" dirty="0"/>
          </a:p>
        </p:txBody>
      </p:sp>
      <p:grpSp>
        <p:nvGrpSpPr>
          <p:cNvPr id="4" name="Google Shape;356;p47">
            <a:extLst>
              <a:ext uri="{FF2B5EF4-FFF2-40B4-BE49-F238E27FC236}">
                <a16:creationId xmlns:a16="http://schemas.microsoft.com/office/drawing/2014/main" id="{942724DC-AE87-4A9C-AA09-44FE39AC5C2A}"/>
              </a:ext>
            </a:extLst>
          </p:cNvPr>
          <p:cNvGrpSpPr/>
          <p:nvPr/>
        </p:nvGrpSpPr>
        <p:grpSpPr>
          <a:xfrm>
            <a:off x="7508482" y="1546837"/>
            <a:ext cx="4462973" cy="3941789"/>
            <a:chOff x="3147275" y="533250"/>
            <a:chExt cx="4704657" cy="4155250"/>
          </a:xfrm>
        </p:grpSpPr>
        <p:sp>
          <p:nvSpPr>
            <p:cNvPr id="5" name="Google Shape;357;p47">
              <a:extLst>
                <a:ext uri="{FF2B5EF4-FFF2-40B4-BE49-F238E27FC236}">
                  <a16:creationId xmlns:a16="http://schemas.microsoft.com/office/drawing/2014/main" id="{C5F29308-1E14-4381-A3EF-3F764194D618}"/>
                </a:ext>
              </a:extLst>
            </p:cNvPr>
            <p:cNvSpPr/>
            <p:nvPr/>
          </p:nvSpPr>
          <p:spPr>
            <a:xfrm>
              <a:off x="733729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8;p47">
              <a:extLst>
                <a:ext uri="{FF2B5EF4-FFF2-40B4-BE49-F238E27FC236}">
                  <a16:creationId xmlns:a16="http://schemas.microsoft.com/office/drawing/2014/main" id="{6798E29E-35F2-42D2-BFC0-0222C9DE7938}"/>
                </a:ext>
              </a:extLst>
            </p:cNvPr>
            <p:cNvSpPr/>
            <p:nvPr/>
          </p:nvSpPr>
          <p:spPr>
            <a:xfrm>
              <a:off x="3373560" y="772584"/>
              <a:ext cx="4478373" cy="3525251"/>
            </a:xfrm>
            <a:custGeom>
              <a:avLst/>
              <a:gdLst/>
              <a:ahLst/>
              <a:cxnLst/>
              <a:rect l="l" t="t" r="r" b="b"/>
              <a:pathLst>
                <a:path w="57314" h="45116" extrusionOk="0">
                  <a:moveTo>
                    <a:pt x="5441" y="1"/>
                  </a:moveTo>
                  <a:cubicBezTo>
                    <a:pt x="2428" y="1"/>
                    <a:pt x="1" y="1691"/>
                    <a:pt x="1" y="3767"/>
                  </a:cubicBezTo>
                  <a:cubicBezTo>
                    <a:pt x="1" y="4637"/>
                    <a:pt x="453" y="5457"/>
                    <a:pt x="1172" y="6077"/>
                  </a:cubicBezTo>
                  <a:cubicBezTo>
                    <a:pt x="3248" y="7901"/>
                    <a:pt x="4403" y="10563"/>
                    <a:pt x="4152" y="13325"/>
                  </a:cubicBezTo>
                  <a:cubicBezTo>
                    <a:pt x="4085" y="14061"/>
                    <a:pt x="4102" y="14781"/>
                    <a:pt x="4252" y="15484"/>
                  </a:cubicBezTo>
                  <a:cubicBezTo>
                    <a:pt x="4319" y="15819"/>
                    <a:pt x="4420" y="16153"/>
                    <a:pt x="4554" y="16455"/>
                  </a:cubicBezTo>
                  <a:cubicBezTo>
                    <a:pt x="5340" y="18497"/>
                    <a:pt x="8454" y="20974"/>
                    <a:pt x="8655" y="22866"/>
                  </a:cubicBezTo>
                  <a:cubicBezTo>
                    <a:pt x="10111" y="37395"/>
                    <a:pt x="13927" y="42667"/>
                    <a:pt x="27904" y="44726"/>
                  </a:cubicBezTo>
                  <a:cubicBezTo>
                    <a:pt x="29671" y="44989"/>
                    <a:pt x="31415" y="45116"/>
                    <a:pt x="33117" y="45116"/>
                  </a:cubicBezTo>
                  <a:cubicBezTo>
                    <a:pt x="44847" y="45116"/>
                    <a:pt x="54571" y="39108"/>
                    <a:pt x="55857" y="30381"/>
                  </a:cubicBezTo>
                  <a:cubicBezTo>
                    <a:pt x="57314" y="20422"/>
                    <a:pt x="54920" y="8889"/>
                    <a:pt x="33243" y="8604"/>
                  </a:cubicBezTo>
                  <a:cubicBezTo>
                    <a:pt x="33093" y="8604"/>
                    <a:pt x="32708" y="8571"/>
                    <a:pt x="32172" y="8537"/>
                  </a:cubicBezTo>
                  <a:cubicBezTo>
                    <a:pt x="28389" y="8286"/>
                    <a:pt x="24724" y="7282"/>
                    <a:pt x="21309" y="5558"/>
                  </a:cubicBezTo>
                  <a:cubicBezTo>
                    <a:pt x="19142" y="4468"/>
                    <a:pt x="16429" y="3858"/>
                    <a:pt x="14338" y="3858"/>
                  </a:cubicBezTo>
                  <a:cubicBezTo>
                    <a:pt x="13667" y="3858"/>
                    <a:pt x="13059" y="3921"/>
                    <a:pt x="12555" y="4051"/>
                  </a:cubicBezTo>
                  <a:lnTo>
                    <a:pt x="12538" y="4051"/>
                  </a:lnTo>
                  <a:cubicBezTo>
                    <a:pt x="12412" y="4088"/>
                    <a:pt x="12287" y="4105"/>
                    <a:pt x="12164" y="4105"/>
                  </a:cubicBezTo>
                  <a:cubicBezTo>
                    <a:pt x="11549" y="4105"/>
                    <a:pt x="10998" y="3675"/>
                    <a:pt x="10831" y="3047"/>
                  </a:cubicBezTo>
                  <a:cubicBezTo>
                    <a:pt x="10345" y="1273"/>
                    <a:pt x="7952" y="1"/>
                    <a:pt x="5441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9;p47">
              <a:extLst>
                <a:ext uri="{FF2B5EF4-FFF2-40B4-BE49-F238E27FC236}">
                  <a16:creationId xmlns:a16="http://schemas.microsoft.com/office/drawing/2014/main" id="{7AFDCEF7-D18E-4393-8346-8727BB5A0E8A}"/>
                </a:ext>
              </a:extLst>
            </p:cNvPr>
            <p:cNvSpPr/>
            <p:nvPr/>
          </p:nvSpPr>
          <p:spPr>
            <a:xfrm>
              <a:off x="4245958" y="533250"/>
              <a:ext cx="444759" cy="298251"/>
            </a:xfrm>
            <a:custGeom>
              <a:avLst/>
              <a:gdLst/>
              <a:ahLst/>
              <a:cxnLst/>
              <a:rect l="l" t="t" r="r" b="b"/>
              <a:pathLst>
                <a:path w="5692" h="3817" extrusionOk="0">
                  <a:moveTo>
                    <a:pt x="2277" y="1"/>
                  </a:moveTo>
                  <a:cubicBezTo>
                    <a:pt x="1021" y="1"/>
                    <a:pt x="0" y="871"/>
                    <a:pt x="0" y="1909"/>
                  </a:cubicBezTo>
                  <a:cubicBezTo>
                    <a:pt x="0" y="2963"/>
                    <a:pt x="1021" y="3817"/>
                    <a:pt x="2277" y="3817"/>
                  </a:cubicBezTo>
                  <a:cubicBezTo>
                    <a:pt x="2913" y="3817"/>
                    <a:pt x="3448" y="3599"/>
                    <a:pt x="3867" y="3265"/>
                  </a:cubicBezTo>
                  <a:cubicBezTo>
                    <a:pt x="4038" y="3122"/>
                    <a:pt x="4270" y="3077"/>
                    <a:pt x="4490" y="3077"/>
                  </a:cubicBezTo>
                  <a:cubicBezTo>
                    <a:pt x="4528" y="3077"/>
                    <a:pt x="4566" y="3078"/>
                    <a:pt x="4603" y="3080"/>
                  </a:cubicBezTo>
                  <a:cubicBezTo>
                    <a:pt x="4640" y="3085"/>
                    <a:pt x="4677" y="3087"/>
                    <a:pt x="4713" y="3087"/>
                  </a:cubicBezTo>
                  <a:cubicBezTo>
                    <a:pt x="5212" y="3087"/>
                    <a:pt x="5691" y="2670"/>
                    <a:pt x="5691" y="2093"/>
                  </a:cubicBezTo>
                  <a:cubicBezTo>
                    <a:pt x="5691" y="1574"/>
                    <a:pt x="5290" y="1156"/>
                    <a:pt x="4804" y="1089"/>
                  </a:cubicBezTo>
                  <a:cubicBezTo>
                    <a:pt x="4520" y="1072"/>
                    <a:pt x="4269" y="921"/>
                    <a:pt x="4051" y="720"/>
                  </a:cubicBezTo>
                  <a:cubicBezTo>
                    <a:pt x="3633" y="285"/>
                    <a:pt x="2997" y="1"/>
                    <a:pt x="2277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;p47">
              <a:extLst>
                <a:ext uri="{FF2B5EF4-FFF2-40B4-BE49-F238E27FC236}">
                  <a16:creationId xmlns:a16="http://schemas.microsoft.com/office/drawing/2014/main" id="{F95AB5BD-D430-4828-A7A9-AD15622DB954}"/>
                </a:ext>
              </a:extLst>
            </p:cNvPr>
            <p:cNvSpPr/>
            <p:nvPr/>
          </p:nvSpPr>
          <p:spPr>
            <a:xfrm>
              <a:off x="4732517" y="864160"/>
              <a:ext cx="115175" cy="85092"/>
            </a:xfrm>
            <a:custGeom>
              <a:avLst/>
              <a:gdLst/>
              <a:ahLst/>
              <a:cxnLst/>
              <a:rect l="l" t="t" r="r" b="b"/>
              <a:pathLst>
                <a:path w="1474" h="1089" extrusionOk="0">
                  <a:moveTo>
                    <a:pt x="737" y="0"/>
                  </a:moveTo>
                  <a:cubicBezTo>
                    <a:pt x="335" y="0"/>
                    <a:pt x="0" y="252"/>
                    <a:pt x="0" y="536"/>
                  </a:cubicBezTo>
                  <a:cubicBezTo>
                    <a:pt x="0" y="854"/>
                    <a:pt x="318" y="1088"/>
                    <a:pt x="737" y="1088"/>
                  </a:cubicBezTo>
                  <a:cubicBezTo>
                    <a:pt x="1138" y="1088"/>
                    <a:pt x="1473" y="837"/>
                    <a:pt x="1473" y="536"/>
                  </a:cubicBezTo>
                  <a:cubicBezTo>
                    <a:pt x="1473" y="252"/>
                    <a:pt x="1138" y="0"/>
                    <a:pt x="737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1;p47">
              <a:extLst>
                <a:ext uri="{FF2B5EF4-FFF2-40B4-BE49-F238E27FC236}">
                  <a16:creationId xmlns:a16="http://schemas.microsoft.com/office/drawing/2014/main" id="{1453417B-3565-4392-806D-91BFD19A61C6}"/>
                </a:ext>
              </a:extLst>
            </p:cNvPr>
            <p:cNvSpPr/>
            <p:nvPr/>
          </p:nvSpPr>
          <p:spPr>
            <a:xfrm>
              <a:off x="6838230" y="1320481"/>
              <a:ext cx="245977" cy="146664"/>
            </a:xfrm>
            <a:custGeom>
              <a:avLst/>
              <a:gdLst/>
              <a:ahLst/>
              <a:cxnLst/>
              <a:rect l="l" t="t" r="r" b="b"/>
              <a:pathLst>
                <a:path w="3148" h="1877" extrusionOk="0">
                  <a:moveTo>
                    <a:pt x="1666" y="0"/>
                  </a:moveTo>
                  <a:cubicBezTo>
                    <a:pt x="1635" y="0"/>
                    <a:pt x="1605" y="1"/>
                    <a:pt x="1574" y="2"/>
                  </a:cubicBezTo>
                  <a:cubicBezTo>
                    <a:pt x="720" y="2"/>
                    <a:pt x="0" y="421"/>
                    <a:pt x="0" y="940"/>
                  </a:cubicBezTo>
                  <a:cubicBezTo>
                    <a:pt x="0" y="1458"/>
                    <a:pt x="720" y="1877"/>
                    <a:pt x="1574" y="1877"/>
                  </a:cubicBezTo>
                  <a:cubicBezTo>
                    <a:pt x="2427" y="1877"/>
                    <a:pt x="3147" y="1458"/>
                    <a:pt x="3147" y="940"/>
                  </a:cubicBezTo>
                  <a:cubicBezTo>
                    <a:pt x="3147" y="439"/>
                    <a:pt x="2508" y="0"/>
                    <a:pt x="1666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2;p47">
              <a:extLst>
                <a:ext uri="{FF2B5EF4-FFF2-40B4-BE49-F238E27FC236}">
                  <a16:creationId xmlns:a16="http://schemas.microsoft.com/office/drawing/2014/main" id="{03DF1D3A-31DD-4B4E-BF99-1BCFAEF5B34B}"/>
                </a:ext>
              </a:extLst>
            </p:cNvPr>
            <p:cNvSpPr/>
            <p:nvPr/>
          </p:nvSpPr>
          <p:spPr>
            <a:xfrm>
              <a:off x="7115459" y="1223825"/>
              <a:ext cx="74621" cy="74621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469" y="1"/>
                  </a:moveTo>
                  <a:cubicBezTo>
                    <a:pt x="202" y="1"/>
                    <a:pt x="1" y="201"/>
                    <a:pt x="1" y="486"/>
                  </a:cubicBezTo>
                  <a:cubicBezTo>
                    <a:pt x="1" y="754"/>
                    <a:pt x="202" y="955"/>
                    <a:pt x="469" y="955"/>
                  </a:cubicBezTo>
                  <a:cubicBezTo>
                    <a:pt x="754" y="955"/>
                    <a:pt x="955" y="754"/>
                    <a:pt x="955" y="486"/>
                  </a:cubicBezTo>
                  <a:cubicBezTo>
                    <a:pt x="955" y="201"/>
                    <a:pt x="754" y="1"/>
                    <a:pt x="469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3;p47">
              <a:extLst>
                <a:ext uri="{FF2B5EF4-FFF2-40B4-BE49-F238E27FC236}">
                  <a16:creationId xmlns:a16="http://schemas.microsoft.com/office/drawing/2014/main" id="{A10605BD-5532-4A70-8C4E-ED35170A42D9}"/>
                </a:ext>
              </a:extLst>
            </p:cNvPr>
            <p:cNvSpPr/>
            <p:nvPr/>
          </p:nvSpPr>
          <p:spPr>
            <a:xfrm>
              <a:off x="3147275" y="2996052"/>
              <a:ext cx="535086" cy="1442653"/>
            </a:xfrm>
            <a:custGeom>
              <a:avLst/>
              <a:gdLst/>
              <a:ahLst/>
              <a:cxnLst/>
              <a:rect l="l" t="t" r="r" b="b"/>
              <a:pathLst>
                <a:path w="6848" h="18463" extrusionOk="0">
                  <a:moveTo>
                    <a:pt x="319" y="0"/>
                  </a:moveTo>
                  <a:cubicBezTo>
                    <a:pt x="319" y="0"/>
                    <a:pt x="1" y="2913"/>
                    <a:pt x="1608" y="4921"/>
                  </a:cubicBezTo>
                  <a:cubicBezTo>
                    <a:pt x="2495" y="6009"/>
                    <a:pt x="4336" y="6796"/>
                    <a:pt x="5357" y="7131"/>
                  </a:cubicBezTo>
                  <a:cubicBezTo>
                    <a:pt x="5792" y="7282"/>
                    <a:pt x="6094" y="7683"/>
                    <a:pt x="6094" y="8135"/>
                  </a:cubicBezTo>
                  <a:cubicBezTo>
                    <a:pt x="5977" y="15115"/>
                    <a:pt x="4922" y="18463"/>
                    <a:pt x="4922" y="18463"/>
                  </a:cubicBezTo>
                  <a:lnTo>
                    <a:pt x="5943" y="18346"/>
                  </a:lnTo>
                  <a:cubicBezTo>
                    <a:pt x="6847" y="10780"/>
                    <a:pt x="6395" y="7817"/>
                    <a:pt x="6194" y="6361"/>
                  </a:cubicBezTo>
                  <a:cubicBezTo>
                    <a:pt x="6044" y="5306"/>
                    <a:pt x="5843" y="3666"/>
                    <a:pt x="4805" y="2360"/>
                  </a:cubicBezTo>
                  <a:cubicBezTo>
                    <a:pt x="3215" y="352"/>
                    <a:pt x="319" y="0"/>
                    <a:pt x="319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4;p47">
              <a:extLst>
                <a:ext uri="{FF2B5EF4-FFF2-40B4-BE49-F238E27FC236}">
                  <a16:creationId xmlns:a16="http://schemas.microsoft.com/office/drawing/2014/main" id="{E392EE6B-15EF-4BEF-A210-1867DDABBBDA}"/>
                </a:ext>
              </a:extLst>
            </p:cNvPr>
            <p:cNvSpPr/>
            <p:nvPr/>
          </p:nvSpPr>
          <p:spPr>
            <a:xfrm>
              <a:off x="3737209" y="3049497"/>
              <a:ext cx="587281" cy="1164249"/>
            </a:xfrm>
            <a:custGeom>
              <a:avLst/>
              <a:gdLst/>
              <a:ahLst/>
              <a:cxnLst/>
              <a:rect l="l" t="t" r="r" b="b"/>
              <a:pathLst>
                <a:path w="7516" h="14900" extrusionOk="0">
                  <a:moveTo>
                    <a:pt x="7381" y="0"/>
                  </a:moveTo>
                  <a:cubicBezTo>
                    <a:pt x="6840" y="0"/>
                    <a:pt x="4792" y="87"/>
                    <a:pt x="3364" y="1342"/>
                  </a:cubicBezTo>
                  <a:cubicBezTo>
                    <a:pt x="2310" y="2262"/>
                    <a:pt x="1858" y="3652"/>
                    <a:pt x="1590" y="4505"/>
                  </a:cubicBezTo>
                  <a:cubicBezTo>
                    <a:pt x="1188" y="5694"/>
                    <a:pt x="385" y="8121"/>
                    <a:pt x="0" y="14649"/>
                  </a:cubicBezTo>
                  <a:lnTo>
                    <a:pt x="854" y="14900"/>
                  </a:lnTo>
                  <a:cubicBezTo>
                    <a:pt x="854" y="14900"/>
                    <a:pt x="435" y="11920"/>
                    <a:pt x="1406" y="6012"/>
                  </a:cubicBezTo>
                  <a:cubicBezTo>
                    <a:pt x="1473" y="5610"/>
                    <a:pt x="1774" y="5325"/>
                    <a:pt x="2176" y="5258"/>
                  </a:cubicBezTo>
                  <a:cubicBezTo>
                    <a:pt x="3097" y="5158"/>
                    <a:pt x="4771" y="4756"/>
                    <a:pt x="5674" y="3953"/>
                  </a:cubicBezTo>
                  <a:cubicBezTo>
                    <a:pt x="7332" y="2497"/>
                    <a:pt x="7516" y="3"/>
                    <a:pt x="7516" y="3"/>
                  </a:cubicBezTo>
                  <a:cubicBezTo>
                    <a:pt x="7516" y="3"/>
                    <a:pt x="7468" y="0"/>
                    <a:pt x="7381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5;p47">
              <a:extLst>
                <a:ext uri="{FF2B5EF4-FFF2-40B4-BE49-F238E27FC236}">
                  <a16:creationId xmlns:a16="http://schemas.microsoft.com/office/drawing/2014/main" id="{929AC135-F01E-4B47-A3BD-257CB5FB93D8}"/>
                </a:ext>
              </a:extLst>
            </p:cNvPr>
            <p:cNvSpPr/>
            <p:nvPr/>
          </p:nvSpPr>
          <p:spPr>
            <a:xfrm>
              <a:off x="3653446" y="2582707"/>
              <a:ext cx="605644" cy="1599709"/>
            </a:xfrm>
            <a:custGeom>
              <a:avLst/>
              <a:gdLst/>
              <a:ahLst/>
              <a:cxnLst/>
              <a:rect l="l" t="t" r="r" b="b"/>
              <a:pathLst>
                <a:path w="7751" h="20473" extrusionOk="0">
                  <a:moveTo>
                    <a:pt x="7667" y="1"/>
                  </a:moveTo>
                  <a:cubicBezTo>
                    <a:pt x="7667" y="1"/>
                    <a:pt x="4738" y="118"/>
                    <a:pt x="2964" y="2026"/>
                  </a:cubicBezTo>
                  <a:cubicBezTo>
                    <a:pt x="1825" y="3231"/>
                    <a:pt x="1474" y="4889"/>
                    <a:pt x="1239" y="5943"/>
                  </a:cubicBezTo>
                  <a:cubicBezTo>
                    <a:pt x="921" y="7383"/>
                    <a:pt x="1" y="12605"/>
                    <a:pt x="285" y="20271"/>
                  </a:cubicBezTo>
                  <a:lnTo>
                    <a:pt x="1306" y="20472"/>
                  </a:lnTo>
                  <a:cubicBezTo>
                    <a:pt x="1306" y="20472"/>
                    <a:pt x="721" y="14748"/>
                    <a:pt x="1172" y="7717"/>
                  </a:cubicBezTo>
                  <a:cubicBezTo>
                    <a:pt x="1206" y="7249"/>
                    <a:pt x="1541" y="6864"/>
                    <a:pt x="1993" y="6747"/>
                  </a:cubicBezTo>
                  <a:cubicBezTo>
                    <a:pt x="3064" y="6495"/>
                    <a:pt x="4972" y="5859"/>
                    <a:pt x="5943" y="4822"/>
                  </a:cubicBezTo>
                  <a:cubicBezTo>
                    <a:pt x="7751" y="2947"/>
                    <a:pt x="7667" y="1"/>
                    <a:pt x="7667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6;p47">
              <a:extLst>
                <a:ext uri="{FF2B5EF4-FFF2-40B4-BE49-F238E27FC236}">
                  <a16:creationId xmlns:a16="http://schemas.microsoft.com/office/drawing/2014/main" id="{23EB7D13-901A-4957-9FE0-D9F13FF8AC7D}"/>
                </a:ext>
              </a:extLst>
            </p:cNvPr>
            <p:cNvSpPr/>
            <p:nvPr/>
          </p:nvSpPr>
          <p:spPr>
            <a:xfrm>
              <a:off x="3321286" y="3721242"/>
              <a:ext cx="282545" cy="484687"/>
            </a:xfrm>
            <a:custGeom>
              <a:avLst/>
              <a:gdLst/>
              <a:ahLst/>
              <a:cxnLst/>
              <a:rect l="l" t="t" r="r" b="b"/>
              <a:pathLst>
                <a:path w="3616" h="6203" extrusionOk="0">
                  <a:moveTo>
                    <a:pt x="435" y="0"/>
                  </a:moveTo>
                  <a:cubicBezTo>
                    <a:pt x="172" y="0"/>
                    <a:pt x="0" y="26"/>
                    <a:pt x="0" y="26"/>
                  </a:cubicBezTo>
                  <a:cubicBezTo>
                    <a:pt x="0" y="26"/>
                    <a:pt x="218" y="1265"/>
                    <a:pt x="1088" y="1884"/>
                  </a:cubicBezTo>
                  <a:cubicBezTo>
                    <a:pt x="1624" y="2269"/>
                    <a:pt x="2260" y="2353"/>
                    <a:pt x="2712" y="2353"/>
                  </a:cubicBezTo>
                  <a:cubicBezTo>
                    <a:pt x="2980" y="2353"/>
                    <a:pt x="3197" y="2587"/>
                    <a:pt x="3197" y="2838"/>
                  </a:cubicBezTo>
                  <a:cubicBezTo>
                    <a:pt x="3164" y="4261"/>
                    <a:pt x="2879" y="6202"/>
                    <a:pt x="2879" y="6202"/>
                  </a:cubicBezTo>
                  <a:lnTo>
                    <a:pt x="3448" y="6102"/>
                  </a:lnTo>
                  <a:cubicBezTo>
                    <a:pt x="3616" y="4780"/>
                    <a:pt x="3398" y="3273"/>
                    <a:pt x="3281" y="2470"/>
                  </a:cubicBezTo>
                  <a:cubicBezTo>
                    <a:pt x="3197" y="1951"/>
                    <a:pt x="2980" y="1449"/>
                    <a:pt x="2662" y="1013"/>
                  </a:cubicBezTo>
                  <a:cubicBezTo>
                    <a:pt x="2511" y="796"/>
                    <a:pt x="2360" y="612"/>
                    <a:pt x="2143" y="461"/>
                  </a:cubicBezTo>
                  <a:cubicBezTo>
                    <a:pt x="1576" y="73"/>
                    <a:pt x="877" y="0"/>
                    <a:pt x="435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7;p47">
              <a:extLst>
                <a:ext uri="{FF2B5EF4-FFF2-40B4-BE49-F238E27FC236}">
                  <a16:creationId xmlns:a16="http://schemas.microsoft.com/office/drawing/2014/main" id="{FD7006E5-2BBF-4F74-9D5A-4BEEB4B8EEE2}"/>
                </a:ext>
              </a:extLst>
            </p:cNvPr>
            <p:cNvSpPr/>
            <p:nvPr/>
          </p:nvSpPr>
          <p:spPr>
            <a:xfrm>
              <a:off x="3839178" y="3574109"/>
              <a:ext cx="198860" cy="571654"/>
            </a:xfrm>
            <a:custGeom>
              <a:avLst/>
              <a:gdLst/>
              <a:ahLst/>
              <a:cxnLst/>
              <a:rect l="l" t="t" r="r" b="b"/>
              <a:pathLst>
                <a:path w="2545" h="7316" extrusionOk="0">
                  <a:moveTo>
                    <a:pt x="2059" y="1"/>
                  </a:moveTo>
                  <a:cubicBezTo>
                    <a:pt x="2059" y="1"/>
                    <a:pt x="921" y="486"/>
                    <a:pt x="503" y="1507"/>
                  </a:cubicBezTo>
                  <a:cubicBezTo>
                    <a:pt x="268" y="2076"/>
                    <a:pt x="386" y="2930"/>
                    <a:pt x="436" y="3248"/>
                  </a:cubicBezTo>
                  <a:cubicBezTo>
                    <a:pt x="453" y="3332"/>
                    <a:pt x="453" y="3432"/>
                    <a:pt x="436" y="3516"/>
                  </a:cubicBezTo>
                  <a:lnTo>
                    <a:pt x="1" y="7315"/>
                  </a:lnTo>
                  <a:lnTo>
                    <a:pt x="687" y="7315"/>
                  </a:lnTo>
                  <a:cubicBezTo>
                    <a:pt x="520" y="5943"/>
                    <a:pt x="587" y="4721"/>
                    <a:pt x="637" y="4068"/>
                  </a:cubicBezTo>
                  <a:cubicBezTo>
                    <a:pt x="670" y="3800"/>
                    <a:pt x="804" y="3549"/>
                    <a:pt x="1022" y="3382"/>
                  </a:cubicBezTo>
                  <a:cubicBezTo>
                    <a:pt x="1373" y="3131"/>
                    <a:pt x="1892" y="2679"/>
                    <a:pt x="2110" y="2160"/>
                  </a:cubicBezTo>
                  <a:cubicBezTo>
                    <a:pt x="2545" y="1172"/>
                    <a:pt x="2059" y="1"/>
                    <a:pt x="2059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8;p47">
              <a:extLst>
                <a:ext uri="{FF2B5EF4-FFF2-40B4-BE49-F238E27FC236}">
                  <a16:creationId xmlns:a16="http://schemas.microsoft.com/office/drawing/2014/main" id="{67DE1E39-FA59-4C0A-BDC0-8A983C48A09C}"/>
                </a:ext>
              </a:extLst>
            </p:cNvPr>
            <p:cNvSpPr/>
            <p:nvPr/>
          </p:nvSpPr>
          <p:spPr>
            <a:xfrm>
              <a:off x="3449431" y="4144354"/>
              <a:ext cx="531101" cy="489219"/>
            </a:xfrm>
            <a:custGeom>
              <a:avLst/>
              <a:gdLst/>
              <a:ahLst/>
              <a:cxnLst/>
              <a:rect l="l" t="t" r="r" b="b"/>
              <a:pathLst>
                <a:path w="6797" h="6261" extrusionOk="0">
                  <a:moveTo>
                    <a:pt x="553" y="1"/>
                  </a:moveTo>
                  <a:cubicBezTo>
                    <a:pt x="252" y="1"/>
                    <a:pt x="1" y="252"/>
                    <a:pt x="1" y="553"/>
                  </a:cubicBezTo>
                  <a:lnTo>
                    <a:pt x="1" y="3215"/>
                  </a:lnTo>
                  <a:cubicBezTo>
                    <a:pt x="1" y="4503"/>
                    <a:pt x="737" y="5642"/>
                    <a:pt x="1775" y="6211"/>
                  </a:cubicBezTo>
                  <a:cubicBezTo>
                    <a:pt x="1859" y="6244"/>
                    <a:pt x="1942" y="6261"/>
                    <a:pt x="2026" y="6261"/>
                  </a:cubicBezTo>
                  <a:lnTo>
                    <a:pt x="4771" y="6261"/>
                  </a:lnTo>
                  <a:cubicBezTo>
                    <a:pt x="4855" y="6261"/>
                    <a:pt x="4938" y="6244"/>
                    <a:pt x="5022" y="6211"/>
                  </a:cubicBezTo>
                  <a:cubicBezTo>
                    <a:pt x="6093" y="5625"/>
                    <a:pt x="6796" y="4503"/>
                    <a:pt x="6796" y="3215"/>
                  </a:cubicBezTo>
                  <a:lnTo>
                    <a:pt x="6796" y="553"/>
                  </a:lnTo>
                  <a:cubicBezTo>
                    <a:pt x="6796" y="269"/>
                    <a:pt x="6545" y="1"/>
                    <a:pt x="6261" y="1"/>
                  </a:cubicBezTo>
                  <a:close/>
                </a:path>
              </a:pathLst>
            </a:custGeom>
            <a:solidFill>
              <a:srgbClr val="66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9;p47">
              <a:extLst>
                <a:ext uri="{FF2B5EF4-FFF2-40B4-BE49-F238E27FC236}">
                  <a16:creationId xmlns:a16="http://schemas.microsoft.com/office/drawing/2014/main" id="{1BD3C2B4-9A03-4F4D-9474-743EA213B073}"/>
                </a:ext>
              </a:extLst>
            </p:cNvPr>
            <p:cNvSpPr/>
            <p:nvPr/>
          </p:nvSpPr>
          <p:spPr>
            <a:xfrm>
              <a:off x="3449431" y="4266013"/>
              <a:ext cx="532429" cy="126973"/>
            </a:xfrm>
            <a:custGeom>
              <a:avLst/>
              <a:gdLst/>
              <a:ahLst/>
              <a:cxnLst/>
              <a:rect l="l" t="t" r="r" b="b"/>
              <a:pathLst>
                <a:path w="6814" h="1625" extrusionOk="0">
                  <a:moveTo>
                    <a:pt x="1" y="0"/>
                  </a:moveTo>
                  <a:lnTo>
                    <a:pt x="1" y="1624"/>
                  </a:lnTo>
                  <a:lnTo>
                    <a:pt x="6813" y="1624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5BD3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0;p47">
              <a:extLst>
                <a:ext uri="{FF2B5EF4-FFF2-40B4-BE49-F238E27FC236}">
                  <a16:creationId xmlns:a16="http://schemas.microsoft.com/office/drawing/2014/main" id="{48B01E72-04A9-4DC5-B2FF-C8718A2CD9FE}"/>
                </a:ext>
              </a:extLst>
            </p:cNvPr>
            <p:cNvSpPr/>
            <p:nvPr/>
          </p:nvSpPr>
          <p:spPr>
            <a:xfrm>
              <a:off x="3449431" y="4266013"/>
              <a:ext cx="532429" cy="31489"/>
            </a:xfrm>
            <a:custGeom>
              <a:avLst/>
              <a:gdLst/>
              <a:ahLst/>
              <a:cxnLst/>
              <a:rect l="l" t="t" r="r" b="b"/>
              <a:pathLst>
                <a:path w="6814" h="403" extrusionOk="0">
                  <a:moveTo>
                    <a:pt x="1" y="0"/>
                  </a:moveTo>
                  <a:lnTo>
                    <a:pt x="1" y="402"/>
                  </a:lnTo>
                  <a:lnTo>
                    <a:pt x="6813" y="402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009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1;p47">
              <a:extLst>
                <a:ext uri="{FF2B5EF4-FFF2-40B4-BE49-F238E27FC236}">
                  <a16:creationId xmlns:a16="http://schemas.microsoft.com/office/drawing/2014/main" id="{60AFDA49-3085-4690-B96E-7A8A9BDDA76C}"/>
                </a:ext>
              </a:extLst>
            </p:cNvPr>
            <p:cNvSpPr/>
            <p:nvPr/>
          </p:nvSpPr>
          <p:spPr>
            <a:xfrm>
              <a:off x="4843628" y="1202884"/>
              <a:ext cx="187139" cy="800519"/>
            </a:xfrm>
            <a:custGeom>
              <a:avLst/>
              <a:gdLst/>
              <a:ahLst/>
              <a:cxnLst/>
              <a:rect l="l" t="t" r="r" b="b"/>
              <a:pathLst>
                <a:path w="2395" h="10245" extrusionOk="0">
                  <a:moveTo>
                    <a:pt x="1909" y="1"/>
                  </a:moveTo>
                  <a:lnTo>
                    <a:pt x="1" y="10161"/>
                  </a:lnTo>
                  <a:lnTo>
                    <a:pt x="486" y="10245"/>
                  </a:lnTo>
                  <a:lnTo>
                    <a:pt x="2394" y="84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2;p47">
              <a:extLst>
                <a:ext uri="{FF2B5EF4-FFF2-40B4-BE49-F238E27FC236}">
                  <a16:creationId xmlns:a16="http://schemas.microsoft.com/office/drawing/2014/main" id="{8D837398-101F-4FF7-BB97-5DAC0C9B0FBA}"/>
                </a:ext>
              </a:extLst>
            </p:cNvPr>
            <p:cNvSpPr/>
            <p:nvPr/>
          </p:nvSpPr>
          <p:spPr>
            <a:xfrm>
              <a:off x="4952238" y="1068020"/>
              <a:ext cx="643540" cy="434913"/>
            </a:xfrm>
            <a:custGeom>
              <a:avLst/>
              <a:gdLst/>
              <a:ahLst/>
              <a:cxnLst/>
              <a:rect l="l" t="t" r="r" b="b"/>
              <a:pathLst>
                <a:path w="8236" h="5566" extrusionOk="0">
                  <a:moveTo>
                    <a:pt x="1077" y="0"/>
                  </a:moveTo>
                  <a:cubicBezTo>
                    <a:pt x="938" y="0"/>
                    <a:pt x="805" y="90"/>
                    <a:pt x="770" y="254"/>
                  </a:cubicBezTo>
                  <a:lnTo>
                    <a:pt x="17" y="4254"/>
                  </a:lnTo>
                  <a:cubicBezTo>
                    <a:pt x="0" y="4371"/>
                    <a:pt x="67" y="4489"/>
                    <a:pt x="151" y="4572"/>
                  </a:cubicBezTo>
                  <a:cubicBezTo>
                    <a:pt x="814" y="5094"/>
                    <a:pt x="1547" y="5237"/>
                    <a:pt x="2305" y="5237"/>
                  </a:cubicBezTo>
                  <a:cubicBezTo>
                    <a:pt x="3212" y="5237"/>
                    <a:pt x="4157" y="5033"/>
                    <a:pt x="5065" y="5033"/>
                  </a:cubicBezTo>
                  <a:cubicBezTo>
                    <a:pt x="5733" y="5033"/>
                    <a:pt x="6381" y="5143"/>
                    <a:pt x="6980" y="5526"/>
                  </a:cubicBezTo>
                  <a:cubicBezTo>
                    <a:pt x="7034" y="5553"/>
                    <a:pt x="7091" y="5566"/>
                    <a:pt x="7147" y="5566"/>
                  </a:cubicBezTo>
                  <a:cubicBezTo>
                    <a:pt x="7300" y="5566"/>
                    <a:pt x="7441" y="5473"/>
                    <a:pt x="7466" y="5325"/>
                  </a:cubicBezTo>
                  <a:cubicBezTo>
                    <a:pt x="7717" y="4003"/>
                    <a:pt x="7968" y="2664"/>
                    <a:pt x="8219" y="1325"/>
                  </a:cubicBezTo>
                  <a:cubicBezTo>
                    <a:pt x="8236" y="1191"/>
                    <a:pt x="8185" y="1091"/>
                    <a:pt x="8102" y="1007"/>
                  </a:cubicBezTo>
                  <a:cubicBezTo>
                    <a:pt x="7433" y="485"/>
                    <a:pt x="6697" y="343"/>
                    <a:pt x="5936" y="343"/>
                  </a:cubicBezTo>
                  <a:cubicBezTo>
                    <a:pt x="5026" y="343"/>
                    <a:pt x="4080" y="547"/>
                    <a:pt x="3171" y="547"/>
                  </a:cubicBezTo>
                  <a:cubicBezTo>
                    <a:pt x="2503" y="547"/>
                    <a:pt x="1854" y="436"/>
                    <a:pt x="1256" y="53"/>
                  </a:cubicBezTo>
                  <a:cubicBezTo>
                    <a:pt x="1200" y="17"/>
                    <a:pt x="1138" y="0"/>
                    <a:pt x="1077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3;p47">
              <a:extLst>
                <a:ext uri="{FF2B5EF4-FFF2-40B4-BE49-F238E27FC236}">
                  <a16:creationId xmlns:a16="http://schemas.microsoft.com/office/drawing/2014/main" id="{5BB9AABF-7C95-4A40-BFCA-0D0BE189021A}"/>
                </a:ext>
              </a:extLst>
            </p:cNvPr>
            <p:cNvSpPr/>
            <p:nvPr/>
          </p:nvSpPr>
          <p:spPr>
            <a:xfrm>
              <a:off x="4880274" y="1809619"/>
              <a:ext cx="74621" cy="129474"/>
            </a:xfrm>
            <a:custGeom>
              <a:avLst/>
              <a:gdLst/>
              <a:ahLst/>
              <a:cxnLst/>
              <a:rect l="l" t="t" r="r" b="b"/>
              <a:pathLst>
                <a:path w="955" h="1657" extrusionOk="0">
                  <a:moveTo>
                    <a:pt x="592" y="0"/>
                  </a:moveTo>
                  <a:cubicBezTo>
                    <a:pt x="531" y="0"/>
                    <a:pt x="474" y="12"/>
                    <a:pt x="436" y="36"/>
                  </a:cubicBezTo>
                  <a:cubicBezTo>
                    <a:pt x="402" y="53"/>
                    <a:pt x="319" y="103"/>
                    <a:pt x="252" y="270"/>
                  </a:cubicBezTo>
                  <a:cubicBezTo>
                    <a:pt x="235" y="304"/>
                    <a:pt x="235" y="320"/>
                    <a:pt x="252" y="337"/>
                  </a:cubicBezTo>
                  <a:cubicBezTo>
                    <a:pt x="252" y="438"/>
                    <a:pt x="235" y="488"/>
                    <a:pt x="168" y="555"/>
                  </a:cubicBezTo>
                  <a:cubicBezTo>
                    <a:pt x="118" y="588"/>
                    <a:pt x="84" y="655"/>
                    <a:pt x="67" y="722"/>
                  </a:cubicBezTo>
                  <a:cubicBezTo>
                    <a:pt x="17" y="823"/>
                    <a:pt x="1" y="973"/>
                    <a:pt x="34" y="1074"/>
                  </a:cubicBezTo>
                  <a:cubicBezTo>
                    <a:pt x="67" y="1157"/>
                    <a:pt x="67" y="1275"/>
                    <a:pt x="34" y="1358"/>
                  </a:cubicBezTo>
                  <a:cubicBezTo>
                    <a:pt x="17" y="1408"/>
                    <a:pt x="34" y="1459"/>
                    <a:pt x="67" y="1526"/>
                  </a:cubicBezTo>
                  <a:cubicBezTo>
                    <a:pt x="102" y="1607"/>
                    <a:pt x="186" y="1656"/>
                    <a:pt x="272" y="1656"/>
                  </a:cubicBezTo>
                  <a:cubicBezTo>
                    <a:pt x="311" y="1656"/>
                    <a:pt x="350" y="1647"/>
                    <a:pt x="386" y="1626"/>
                  </a:cubicBezTo>
                  <a:cubicBezTo>
                    <a:pt x="486" y="1576"/>
                    <a:pt x="536" y="1475"/>
                    <a:pt x="519" y="1392"/>
                  </a:cubicBezTo>
                  <a:cubicBezTo>
                    <a:pt x="519" y="1358"/>
                    <a:pt x="536" y="1291"/>
                    <a:pt x="553" y="1275"/>
                  </a:cubicBezTo>
                  <a:lnTo>
                    <a:pt x="586" y="1241"/>
                  </a:lnTo>
                  <a:cubicBezTo>
                    <a:pt x="620" y="1191"/>
                    <a:pt x="620" y="1124"/>
                    <a:pt x="620" y="1057"/>
                  </a:cubicBezTo>
                  <a:cubicBezTo>
                    <a:pt x="603" y="990"/>
                    <a:pt x="620" y="940"/>
                    <a:pt x="687" y="890"/>
                  </a:cubicBezTo>
                  <a:cubicBezTo>
                    <a:pt x="720" y="856"/>
                    <a:pt x="787" y="789"/>
                    <a:pt x="804" y="705"/>
                  </a:cubicBezTo>
                  <a:cubicBezTo>
                    <a:pt x="837" y="638"/>
                    <a:pt x="837" y="605"/>
                    <a:pt x="804" y="555"/>
                  </a:cubicBezTo>
                  <a:cubicBezTo>
                    <a:pt x="787" y="488"/>
                    <a:pt x="804" y="438"/>
                    <a:pt x="871" y="387"/>
                  </a:cubicBezTo>
                  <a:cubicBezTo>
                    <a:pt x="921" y="354"/>
                    <a:pt x="955" y="287"/>
                    <a:pt x="955" y="203"/>
                  </a:cubicBezTo>
                  <a:cubicBezTo>
                    <a:pt x="931" y="72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4;p47">
              <a:extLst>
                <a:ext uri="{FF2B5EF4-FFF2-40B4-BE49-F238E27FC236}">
                  <a16:creationId xmlns:a16="http://schemas.microsoft.com/office/drawing/2014/main" id="{9DC19C26-9FF3-4091-A863-E57E3AF1A8B4}"/>
                </a:ext>
              </a:extLst>
            </p:cNvPr>
            <p:cNvSpPr/>
            <p:nvPr/>
          </p:nvSpPr>
          <p:spPr>
            <a:xfrm>
              <a:off x="4775649" y="1790241"/>
              <a:ext cx="172684" cy="173934"/>
            </a:xfrm>
            <a:custGeom>
              <a:avLst/>
              <a:gdLst/>
              <a:ahLst/>
              <a:cxnLst/>
              <a:rect l="l" t="t" r="r" b="b"/>
              <a:pathLst>
                <a:path w="2210" h="2226" extrusionOk="0">
                  <a:moveTo>
                    <a:pt x="1736" y="0"/>
                  </a:moveTo>
                  <a:cubicBezTo>
                    <a:pt x="1591" y="0"/>
                    <a:pt x="1432" y="14"/>
                    <a:pt x="1289" y="33"/>
                  </a:cubicBezTo>
                  <a:cubicBezTo>
                    <a:pt x="1072" y="50"/>
                    <a:pt x="955" y="200"/>
                    <a:pt x="770" y="384"/>
                  </a:cubicBezTo>
                  <a:lnTo>
                    <a:pt x="503" y="686"/>
                  </a:lnTo>
                  <a:cubicBezTo>
                    <a:pt x="436" y="769"/>
                    <a:pt x="369" y="870"/>
                    <a:pt x="318" y="970"/>
                  </a:cubicBezTo>
                  <a:cubicBezTo>
                    <a:pt x="218" y="1104"/>
                    <a:pt x="185" y="1271"/>
                    <a:pt x="151" y="1456"/>
                  </a:cubicBezTo>
                  <a:lnTo>
                    <a:pt x="0" y="2125"/>
                  </a:lnTo>
                  <a:lnTo>
                    <a:pt x="670" y="2226"/>
                  </a:lnTo>
                  <a:lnTo>
                    <a:pt x="821" y="1824"/>
                  </a:lnTo>
                  <a:cubicBezTo>
                    <a:pt x="1406" y="1790"/>
                    <a:pt x="1256" y="702"/>
                    <a:pt x="1256" y="702"/>
                  </a:cubicBezTo>
                  <a:cubicBezTo>
                    <a:pt x="1273" y="619"/>
                    <a:pt x="1356" y="552"/>
                    <a:pt x="1440" y="535"/>
                  </a:cubicBezTo>
                  <a:cubicBezTo>
                    <a:pt x="1741" y="485"/>
                    <a:pt x="2210" y="368"/>
                    <a:pt x="2193" y="167"/>
                  </a:cubicBezTo>
                  <a:cubicBezTo>
                    <a:pt x="2183" y="40"/>
                    <a:pt x="1980" y="0"/>
                    <a:pt x="1736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5;p47">
              <a:extLst>
                <a:ext uri="{FF2B5EF4-FFF2-40B4-BE49-F238E27FC236}">
                  <a16:creationId xmlns:a16="http://schemas.microsoft.com/office/drawing/2014/main" id="{4850E57C-FDA2-4B87-B733-E780B7E4DBB7}"/>
                </a:ext>
              </a:extLst>
            </p:cNvPr>
            <p:cNvSpPr/>
            <p:nvPr/>
          </p:nvSpPr>
          <p:spPr>
            <a:xfrm>
              <a:off x="3861447" y="2246248"/>
              <a:ext cx="759965" cy="915850"/>
            </a:xfrm>
            <a:custGeom>
              <a:avLst/>
              <a:gdLst/>
              <a:ahLst/>
              <a:cxnLst/>
              <a:rect l="l" t="t" r="r" b="b"/>
              <a:pathLst>
                <a:path w="9726" h="11721" extrusionOk="0">
                  <a:moveTo>
                    <a:pt x="5238" y="0"/>
                  </a:moveTo>
                  <a:cubicBezTo>
                    <a:pt x="4812" y="0"/>
                    <a:pt x="4356" y="124"/>
                    <a:pt x="4101" y="574"/>
                  </a:cubicBezTo>
                  <a:cubicBezTo>
                    <a:pt x="3515" y="1595"/>
                    <a:pt x="4369" y="4307"/>
                    <a:pt x="2310" y="4675"/>
                  </a:cubicBezTo>
                  <a:cubicBezTo>
                    <a:pt x="218" y="5060"/>
                    <a:pt x="0" y="7119"/>
                    <a:pt x="168" y="8040"/>
                  </a:cubicBezTo>
                  <a:cubicBezTo>
                    <a:pt x="506" y="9884"/>
                    <a:pt x="2457" y="11720"/>
                    <a:pt x="4503" y="11720"/>
                  </a:cubicBezTo>
                  <a:cubicBezTo>
                    <a:pt x="5391" y="11720"/>
                    <a:pt x="6297" y="11374"/>
                    <a:pt x="7097" y="10534"/>
                  </a:cubicBezTo>
                  <a:cubicBezTo>
                    <a:pt x="9725" y="7755"/>
                    <a:pt x="6461" y="5864"/>
                    <a:pt x="6210" y="4474"/>
                  </a:cubicBezTo>
                  <a:cubicBezTo>
                    <a:pt x="5942" y="3051"/>
                    <a:pt x="7583" y="1177"/>
                    <a:pt x="6244" y="189"/>
                  </a:cubicBezTo>
                  <a:cubicBezTo>
                    <a:pt x="6244" y="189"/>
                    <a:pt x="5764" y="0"/>
                    <a:pt x="5238" y="0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6;p47">
              <a:extLst>
                <a:ext uri="{FF2B5EF4-FFF2-40B4-BE49-F238E27FC236}">
                  <a16:creationId xmlns:a16="http://schemas.microsoft.com/office/drawing/2014/main" id="{1CE7B63B-94C7-428E-AEA5-495319A1A674}"/>
                </a:ext>
              </a:extLst>
            </p:cNvPr>
            <p:cNvSpPr/>
            <p:nvPr/>
          </p:nvSpPr>
          <p:spPr>
            <a:xfrm>
              <a:off x="4192747" y="2290630"/>
              <a:ext cx="412957" cy="828023"/>
            </a:xfrm>
            <a:custGeom>
              <a:avLst/>
              <a:gdLst/>
              <a:ahLst/>
              <a:cxnLst/>
              <a:rect l="l" t="t" r="r" b="b"/>
              <a:pathLst>
                <a:path w="5285" h="10597" extrusionOk="0">
                  <a:moveTo>
                    <a:pt x="2886" y="1"/>
                  </a:moveTo>
                  <a:cubicBezTo>
                    <a:pt x="2852" y="1"/>
                    <a:pt x="2818" y="9"/>
                    <a:pt x="2790" y="23"/>
                  </a:cubicBezTo>
                  <a:cubicBezTo>
                    <a:pt x="2606" y="174"/>
                    <a:pt x="2020" y="257"/>
                    <a:pt x="1702" y="525"/>
                  </a:cubicBezTo>
                  <a:cubicBezTo>
                    <a:pt x="1133" y="1027"/>
                    <a:pt x="263" y="2417"/>
                    <a:pt x="531" y="3103"/>
                  </a:cubicBezTo>
                  <a:cubicBezTo>
                    <a:pt x="1117" y="4593"/>
                    <a:pt x="129" y="5865"/>
                    <a:pt x="45" y="7539"/>
                  </a:cubicBezTo>
                  <a:cubicBezTo>
                    <a:pt x="1" y="9081"/>
                    <a:pt x="2203" y="10597"/>
                    <a:pt x="3660" y="10597"/>
                  </a:cubicBezTo>
                  <a:cubicBezTo>
                    <a:pt x="3848" y="10597"/>
                    <a:pt x="4023" y="10571"/>
                    <a:pt x="4180" y="10518"/>
                  </a:cubicBezTo>
                  <a:cubicBezTo>
                    <a:pt x="4648" y="10351"/>
                    <a:pt x="4950" y="9982"/>
                    <a:pt x="5100" y="9564"/>
                  </a:cubicBezTo>
                  <a:cubicBezTo>
                    <a:pt x="5201" y="9229"/>
                    <a:pt x="5184" y="8878"/>
                    <a:pt x="5017" y="8593"/>
                  </a:cubicBezTo>
                  <a:cubicBezTo>
                    <a:pt x="4464" y="7605"/>
                    <a:pt x="3142" y="8091"/>
                    <a:pt x="3125" y="4459"/>
                  </a:cubicBezTo>
                  <a:cubicBezTo>
                    <a:pt x="3108" y="3371"/>
                    <a:pt x="5284" y="2249"/>
                    <a:pt x="3025" y="56"/>
                  </a:cubicBezTo>
                  <a:cubicBezTo>
                    <a:pt x="2986" y="17"/>
                    <a:pt x="2935" y="1"/>
                    <a:pt x="2886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7;p47">
              <a:extLst>
                <a:ext uri="{FF2B5EF4-FFF2-40B4-BE49-F238E27FC236}">
                  <a16:creationId xmlns:a16="http://schemas.microsoft.com/office/drawing/2014/main" id="{0477D4DF-1CDF-44E4-9291-FD4817C42207}"/>
                </a:ext>
              </a:extLst>
            </p:cNvPr>
            <p:cNvSpPr/>
            <p:nvPr/>
          </p:nvSpPr>
          <p:spPr>
            <a:xfrm>
              <a:off x="4462007" y="3111616"/>
              <a:ext cx="301923" cy="1522119"/>
            </a:xfrm>
            <a:custGeom>
              <a:avLst/>
              <a:gdLst/>
              <a:ahLst/>
              <a:cxnLst/>
              <a:rect l="l" t="t" r="r" b="b"/>
              <a:pathLst>
                <a:path w="3864" h="19480" extrusionOk="0">
                  <a:moveTo>
                    <a:pt x="1734" y="0"/>
                  </a:moveTo>
                  <a:cubicBezTo>
                    <a:pt x="780" y="0"/>
                    <a:pt x="0" y="826"/>
                    <a:pt x="47" y="1785"/>
                  </a:cubicBezTo>
                  <a:cubicBezTo>
                    <a:pt x="81" y="2237"/>
                    <a:pt x="148" y="2756"/>
                    <a:pt x="265" y="3392"/>
                  </a:cubicBezTo>
                  <a:cubicBezTo>
                    <a:pt x="750" y="5819"/>
                    <a:pt x="1554" y="17520"/>
                    <a:pt x="1554" y="17520"/>
                  </a:cubicBezTo>
                  <a:cubicBezTo>
                    <a:pt x="1554" y="17586"/>
                    <a:pt x="1554" y="17637"/>
                    <a:pt x="1537" y="17687"/>
                  </a:cubicBezTo>
                  <a:cubicBezTo>
                    <a:pt x="1504" y="17888"/>
                    <a:pt x="1420" y="17971"/>
                    <a:pt x="1353" y="18055"/>
                  </a:cubicBezTo>
                  <a:cubicBezTo>
                    <a:pt x="1186" y="18290"/>
                    <a:pt x="1286" y="18457"/>
                    <a:pt x="1638" y="18758"/>
                  </a:cubicBezTo>
                  <a:cubicBezTo>
                    <a:pt x="1939" y="18976"/>
                    <a:pt x="1788" y="19394"/>
                    <a:pt x="2090" y="19444"/>
                  </a:cubicBezTo>
                  <a:cubicBezTo>
                    <a:pt x="2238" y="19468"/>
                    <a:pt x="2369" y="19479"/>
                    <a:pt x="2479" y="19479"/>
                  </a:cubicBezTo>
                  <a:cubicBezTo>
                    <a:pt x="2680" y="19479"/>
                    <a:pt x="2810" y="19442"/>
                    <a:pt x="2843" y="19378"/>
                  </a:cubicBezTo>
                  <a:cubicBezTo>
                    <a:pt x="2876" y="19227"/>
                    <a:pt x="2776" y="19210"/>
                    <a:pt x="2424" y="19043"/>
                  </a:cubicBezTo>
                  <a:cubicBezTo>
                    <a:pt x="2140" y="18892"/>
                    <a:pt x="2106" y="18055"/>
                    <a:pt x="2106" y="17720"/>
                  </a:cubicBezTo>
                  <a:cubicBezTo>
                    <a:pt x="2106" y="17637"/>
                    <a:pt x="2106" y="17553"/>
                    <a:pt x="2123" y="17469"/>
                  </a:cubicBezTo>
                  <a:lnTo>
                    <a:pt x="3211" y="9585"/>
                  </a:lnTo>
                  <a:cubicBezTo>
                    <a:pt x="3864" y="5987"/>
                    <a:pt x="3596" y="2957"/>
                    <a:pt x="3345" y="1350"/>
                  </a:cubicBezTo>
                  <a:cubicBezTo>
                    <a:pt x="3244" y="630"/>
                    <a:pt x="2659" y="95"/>
                    <a:pt x="1922" y="11"/>
                  </a:cubicBezTo>
                  <a:cubicBezTo>
                    <a:pt x="1859" y="4"/>
                    <a:pt x="1796" y="0"/>
                    <a:pt x="1734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8;p47">
              <a:extLst>
                <a:ext uri="{FF2B5EF4-FFF2-40B4-BE49-F238E27FC236}">
                  <a16:creationId xmlns:a16="http://schemas.microsoft.com/office/drawing/2014/main" id="{22A6657C-F1BC-4B60-ADE5-F780B67031A6}"/>
                </a:ext>
              </a:extLst>
            </p:cNvPr>
            <p:cNvSpPr/>
            <p:nvPr/>
          </p:nvSpPr>
          <p:spPr>
            <a:xfrm>
              <a:off x="4082496" y="3096614"/>
              <a:ext cx="495704" cy="1539152"/>
            </a:xfrm>
            <a:custGeom>
              <a:avLst/>
              <a:gdLst/>
              <a:ahLst/>
              <a:cxnLst/>
              <a:rect l="l" t="t" r="r" b="b"/>
              <a:pathLst>
                <a:path w="6344" h="19698" extrusionOk="0">
                  <a:moveTo>
                    <a:pt x="4394" y="1"/>
                  </a:moveTo>
                  <a:cubicBezTo>
                    <a:pt x="3605" y="1"/>
                    <a:pt x="2922" y="511"/>
                    <a:pt x="2695" y="1258"/>
                  </a:cubicBezTo>
                  <a:cubicBezTo>
                    <a:pt x="2343" y="2429"/>
                    <a:pt x="2009" y="4388"/>
                    <a:pt x="2310" y="7250"/>
                  </a:cubicBezTo>
                  <a:cubicBezTo>
                    <a:pt x="2310" y="7250"/>
                    <a:pt x="2561" y="8790"/>
                    <a:pt x="2310" y="9794"/>
                  </a:cubicBezTo>
                  <a:cubicBezTo>
                    <a:pt x="2092" y="10698"/>
                    <a:pt x="837" y="16339"/>
                    <a:pt x="603" y="17377"/>
                  </a:cubicBezTo>
                  <a:cubicBezTo>
                    <a:pt x="552" y="17527"/>
                    <a:pt x="502" y="17661"/>
                    <a:pt x="469" y="17712"/>
                  </a:cubicBezTo>
                  <a:cubicBezTo>
                    <a:pt x="368" y="17896"/>
                    <a:pt x="301" y="17946"/>
                    <a:pt x="218" y="17996"/>
                  </a:cubicBezTo>
                  <a:cubicBezTo>
                    <a:pt x="0" y="18197"/>
                    <a:pt x="50" y="18381"/>
                    <a:pt x="335" y="18733"/>
                  </a:cubicBezTo>
                  <a:cubicBezTo>
                    <a:pt x="552" y="19034"/>
                    <a:pt x="301" y="19402"/>
                    <a:pt x="603" y="19536"/>
                  </a:cubicBezTo>
                  <a:cubicBezTo>
                    <a:pt x="864" y="19645"/>
                    <a:pt x="1069" y="19697"/>
                    <a:pt x="1199" y="19697"/>
                  </a:cubicBezTo>
                  <a:cubicBezTo>
                    <a:pt x="1268" y="19697"/>
                    <a:pt x="1316" y="19682"/>
                    <a:pt x="1339" y="19653"/>
                  </a:cubicBezTo>
                  <a:cubicBezTo>
                    <a:pt x="1423" y="19536"/>
                    <a:pt x="1306" y="19486"/>
                    <a:pt x="1004" y="19218"/>
                  </a:cubicBezTo>
                  <a:cubicBezTo>
                    <a:pt x="870" y="19118"/>
                    <a:pt x="887" y="18749"/>
                    <a:pt x="937" y="18415"/>
                  </a:cubicBezTo>
                  <a:cubicBezTo>
                    <a:pt x="988" y="18063"/>
                    <a:pt x="1088" y="17712"/>
                    <a:pt x="1255" y="17377"/>
                  </a:cubicBezTo>
                  <a:cubicBezTo>
                    <a:pt x="1925" y="16021"/>
                    <a:pt x="3934" y="11937"/>
                    <a:pt x="4469" y="10280"/>
                  </a:cubicBezTo>
                  <a:cubicBezTo>
                    <a:pt x="5139" y="8288"/>
                    <a:pt x="6344" y="1910"/>
                    <a:pt x="6076" y="136"/>
                  </a:cubicBezTo>
                  <a:lnTo>
                    <a:pt x="4469" y="2"/>
                  </a:lnTo>
                  <a:cubicBezTo>
                    <a:pt x="4444" y="1"/>
                    <a:pt x="4419" y="1"/>
                    <a:pt x="4394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9;p47">
              <a:extLst>
                <a:ext uri="{FF2B5EF4-FFF2-40B4-BE49-F238E27FC236}">
                  <a16:creationId xmlns:a16="http://schemas.microsoft.com/office/drawing/2014/main" id="{65B90A42-6692-4C00-877A-64ADCFCBD718}"/>
                </a:ext>
              </a:extLst>
            </p:cNvPr>
            <p:cNvSpPr/>
            <p:nvPr/>
          </p:nvSpPr>
          <p:spPr>
            <a:xfrm>
              <a:off x="4234160" y="3095286"/>
              <a:ext cx="528522" cy="923273"/>
            </a:xfrm>
            <a:custGeom>
              <a:avLst/>
              <a:gdLst/>
              <a:ahLst/>
              <a:cxnLst/>
              <a:rect l="l" t="t" r="r" b="b"/>
              <a:pathLst>
                <a:path w="6764" h="11816" extrusionOk="0">
                  <a:moveTo>
                    <a:pt x="2453" y="1"/>
                  </a:moveTo>
                  <a:cubicBezTo>
                    <a:pt x="1664" y="1"/>
                    <a:pt x="981" y="511"/>
                    <a:pt x="754" y="1258"/>
                  </a:cubicBezTo>
                  <a:cubicBezTo>
                    <a:pt x="402" y="2429"/>
                    <a:pt x="68" y="4405"/>
                    <a:pt x="369" y="7250"/>
                  </a:cubicBezTo>
                  <a:cubicBezTo>
                    <a:pt x="369" y="7250"/>
                    <a:pt x="620" y="8790"/>
                    <a:pt x="369" y="9794"/>
                  </a:cubicBezTo>
                  <a:cubicBezTo>
                    <a:pt x="319" y="10046"/>
                    <a:pt x="168" y="10682"/>
                    <a:pt x="1" y="11452"/>
                  </a:cubicBezTo>
                  <a:cubicBezTo>
                    <a:pt x="1038" y="11694"/>
                    <a:pt x="2047" y="11816"/>
                    <a:pt x="3028" y="11816"/>
                  </a:cubicBezTo>
                  <a:cubicBezTo>
                    <a:pt x="4010" y="11816"/>
                    <a:pt x="4964" y="11694"/>
                    <a:pt x="5893" y="11452"/>
                  </a:cubicBezTo>
                  <a:lnTo>
                    <a:pt x="6110" y="9778"/>
                  </a:lnTo>
                  <a:cubicBezTo>
                    <a:pt x="6763" y="6179"/>
                    <a:pt x="6479" y="3116"/>
                    <a:pt x="6227" y="1526"/>
                  </a:cubicBezTo>
                  <a:cubicBezTo>
                    <a:pt x="6110" y="823"/>
                    <a:pt x="5524" y="270"/>
                    <a:pt x="4805" y="187"/>
                  </a:cubicBezTo>
                  <a:lnTo>
                    <a:pt x="4135" y="136"/>
                  </a:lnTo>
                  <a:lnTo>
                    <a:pt x="2528" y="2"/>
                  </a:lnTo>
                  <a:cubicBezTo>
                    <a:pt x="2503" y="1"/>
                    <a:pt x="2478" y="1"/>
                    <a:pt x="2453" y="1"/>
                  </a:cubicBezTo>
                  <a:close/>
                </a:path>
              </a:pathLst>
            </a:custGeom>
            <a:solidFill>
              <a:srgbClr val="FBD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0;p47">
              <a:extLst>
                <a:ext uri="{FF2B5EF4-FFF2-40B4-BE49-F238E27FC236}">
                  <a16:creationId xmlns:a16="http://schemas.microsoft.com/office/drawing/2014/main" id="{DAFBA26C-BE1F-4687-8158-70058C3D6BD4}"/>
                </a:ext>
              </a:extLst>
            </p:cNvPr>
            <p:cNvSpPr/>
            <p:nvPr/>
          </p:nvSpPr>
          <p:spPr>
            <a:xfrm>
              <a:off x="4240723" y="3095286"/>
              <a:ext cx="491876" cy="668544"/>
            </a:xfrm>
            <a:custGeom>
              <a:avLst/>
              <a:gdLst/>
              <a:ahLst/>
              <a:cxnLst/>
              <a:rect l="l" t="t" r="r" b="b"/>
              <a:pathLst>
                <a:path w="6295" h="8556" extrusionOk="0">
                  <a:moveTo>
                    <a:pt x="2388" y="1"/>
                  </a:moveTo>
                  <a:cubicBezTo>
                    <a:pt x="1613" y="1"/>
                    <a:pt x="914" y="511"/>
                    <a:pt x="687" y="1258"/>
                  </a:cubicBezTo>
                  <a:cubicBezTo>
                    <a:pt x="335" y="2429"/>
                    <a:pt x="0" y="4405"/>
                    <a:pt x="318" y="7250"/>
                  </a:cubicBezTo>
                  <a:cubicBezTo>
                    <a:pt x="318" y="7250"/>
                    <a:pt x="402" y="7853"/>
                    <a:pt x="419" y="8556"/>
                  </a:cubicBezTo>
                  <a:cubicBezTo>
                    <a:pt x="603" y="8054"/>
                    <a:pt x="787" y="7551"/>
                    <a:pt x="1005" y="7083"/>
                  </a:cubicBezTo>
                  <a:cubicBezTo>
                    <a:pt x="1963" y="4820"/>
                    <a:pt x="3572" y="2411"/>
                    <a:pt x="6187" y="2411"/>
                  </a:cubicBezTo>
                  <a:cubicBezTo>
                    <a:pt x="6222" y="2411"/>
                    <a:pt x="6258" y="2412"/>
                    <a:pt x="6294" y="2413"/>
                  </a:cubicBezTo>
                  <a:cubicBezTo>
                    <a:pt x="6261" y="2095"/>
                    <a:pt x="6210" y="1777"/>
                    <a:pt x="6177" y="1526"/>
                  </a:cubicBezTo>
                  <a:cubicBezTo>
                    <a:pt x="6043" y="823"/>
                    <a:pt x="5457" y="270"/>
                    <a:pt x="4754" y="187"/>
                  </a:cubicBezTo>
                  <a:lnTo>
                    <a:pt x="4085" y="136"/>
                  </a:lnTo>
                  <a:lnTo>
                    <a:pt x="3064" y="36"/>
                  </a:lnTo>
                  <a:lnTo>
                    <a:pt x="2461" y="2"/>
                  </a:lnTo>
                  <a:cubicBezTo>
                    <a:pt x="2436" y="1"/>
                    <a:pt x="2412" y="1"/>
                    <a:pt x="2388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1;p47">
              <a:extLst>
                <a:ext uri="{FF2B5EF4-FFF2-40B4-BE49-F238E27FC236}">
                  <a16:creationId xmlns:a16="http://schemas.microsoft.com/office/drawing/2014/main" id="{FE3951C3-84F5-4E9E-8F70-EDD7FF127116}"/>
                </a:ext>
              </a:extLst>
            </p:cNvPr>
            <p:cNvSpPr/>
            <p:nvPr/>
          </p:nvSpPr>
          <p:spPr>
            <a:xfrm>
              <a:off x="4095545" y="1932138"/>
              <a:ext cx="745588" cy="1313960"/>
            </a:xfrm>
            <a:custGeom>
              <a:avLst/>
              <a:gdLst/>
              <a:ahLst/>
              <a:cxnLst/>
              <a:rect l="l" t="t" r="r" b="b"/>
              <a:pathLst>
                <a:path w="9542" h="16816" extrusionOk="0">
                  <a:moveTo>
                    <a:pt x="8947" y="0"/>
                  </a:moveTo>
                  <a:cubicBezTo>
                    <a:pt x="8853" y="0"/>
                    <a:pt x="8771" y="26"/>
                    <a:pt x="8721" y="92"/>
                  </a:cubicBezTo>
                  <a:lnTo>
                    <a:pt x="7700" y="4561"/>
                  </a:lnTo>
                  <a:cubicBezTo>
                    <a:pt x="6579" y="5950"/>
                    <a:pt x="5675" y="7239"/>
                    <a:pt x="5256" y="7858"/>
                  </a:cubicBezTo>
                  <a:cubicBezTo>
                    <a:pt x="5072" y="8093"/>
                    <a:pt x="4804" y="8260"/>
                    <a:pt x="4537" y="8277"/>
                  </a:cubicBezTo>
                  <a:cubicBezTo>
                    <a:pt x="4001" y="8327"/>
                    <a:pt x="3298" y="8411"/>
                    <a:pt x="2746" y="8544"/>
                  </a:cubicBezTo>
                  <a:cubicBezTo>
                    <a:pt x="0" y="9264"/>
                    <a:pt x="1122" y="10269"/>
                    <a:pt x="1122" y="10269"/>
                  </a:cubicBezTo>
                  <a:cubicBezTo>
                    <a:pt x="1457" y="10603"/>
                    <a:pt x="1741" y="11005"/>
                    <a:pt x="1942" y="11424"/>
                  </a:cubicBezTo>
                  <a:cubicBezTo>
                    <a:pt x="2294" y="12177"/>
                    <a:pt x="2746" y="13131"/>
                    <a:pt x="3013" y="13700"/>
                  </a:cubicBezTo>
                  <a:cubicBezTo>
                    <a:pt x="3114" y="14051"/>
                    <a:pt x="2796" y="15123"/>
                    <a:pt x="2679" y="15458"/>
                  </a:cubicBezTo>
                  <a:lnTo>
                    <a:pt x="2427" y="16211"/>
                  </a:lnTo>
                  <a:cubicBezTo>
                    <a:pt x="2377" y="16311"/>
                    <a:pt x="2444" y="16445"/>
                    <a:pt x="2545" y="16479"/>
                  </a:cubicBezTo>
                  <a:cubicBezTo>
                    <a:pt x="3181" y="16693"/>
                    <a:pt x="4148" y="16816"/>
                    <a:pt x="5154" y="16816"/>
                  </a:cubicBezTo>
                  <a:cubicBezTo>
                    <a:pt x="6107" y="16816"/>
                    <a:pt x="7094" y="16706"/>
                    <a:pt x="7868" y="16462"/>
                  </a:cubicBezTo>
                  <a:cubicBezTo>
                    <a:pt x="8052" y="16395"/>
                    <a:pt x="8135" y="16211"/>
                    <a:pt x="8035" y="16043"/>
                  </a:cubicBezTo>
                  <a:lnTo>
                    <a:pt x="6863" y="12846"/>
                  </a:lnTo>
                  <a:cubicBezTo>
                    <a:pt x="6545" y="12177"/>
                    <a:pt x="6612" y="12009"/>
                    <a:pt x="6813" y="11608"/>
                  </a:cubicBezTo>
                  <a:cubicBezTo>
                    <a:pt x="6947" y="11390"/>
                    <a:pt x="6980" y="11122"/>
                    <a:pt x="6897" y="10871"/>
                  </a:cubicBezTo>
                  <a:cubicBezTo>
                    <a:pt x="6863" y="10721"/>
                    <a:pt x="6729" y="10503"/>
                    <a:pt x="6595" y="10252"/>
                  </a:cubicBezTo>
                  <a:cubicBezTo>
                    <a:pt x="6361" y="9884"/>
                    <a:pt x="6395" y="9415"/>
                    <a:pt x="6679" y="9080"/>
                  </a:cubicBezTo>
                  <a:cubicBezTo>
                    <a:pt x="7566" y="7925"/>
                    <a:pt x="8805" y="5917"/>
                    <a:pt x="9039" y="4762"/>
                  </a:cubicBezTo>
                  <a:cubicBezTo>
                    <a:pt x="9290" y="3506"/>
                    <a:pt x="9541" y="259"/>
                    <a:pt x="9541" y="259"/>
                  </a:cubicBezTo>
                  <a:cubicBezTo>
                    <a:pt x="9448" y="142"/>
                    <a:pt x="9166" y="0"/>
                    <a:pt x="8947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2;p47">
              <a:extLst>
                <a:ext uri="{FF2B5EF4-FFF2-40B4-BE49-F238E27FC236}">
                  <a16:creationId xmlns:a16="http://schemas.microsoft.com/office/drawing/2014/main" id="{D09E0CA1-C6DA-413E-9CFF-1C6BFE819BD8}"/>
                </a:ext>
              </a:extLst>
            </p:cNvPr>
            <p:cNvSpPr/>
            <p:nvPr/>
          </p:nvSpPr>
          <p:spPr>
            <a:xfrm>
              <a:off x="4213219" y="2271018"/>
              <a:ext cx="253869" cy="404674"/>
            </a:xfrm>
            <a:custGeom>
              <a:avLst/>
              <a:gdLst/>
              <a:ahLst/>
              <a:cxnLst/>
              <a:rect l="l" t="t" r="r" b="b"/>
              <a:pathLst>
                <a:path w="3249" h="5179" extrusionOk="0">
                  <a:moveTo>
                    <a:pt x="1606" y="1"/>
                  </a:moveTo>
                  <a:cubicBezTo>
                    <a:pt x="1408" y="1"/>
                    <a:pt x="1192" y="40"/>
                    <a:pt x="955" y="107"/>
                  </a:cubicBezTo>
                  <a:cubicBezTo>
                    <a:pt x="152" y="341"/>
                    <a:pt x="1" y="1010"/>
                    <a:pt x="285" y="2098"/>
                  </a:cubicBezTo>
                  <a:cubicBezTo>
                    <a:pt x="403" y="2500"/>
                    <a:pt x="687" y="2852"/>
                    <a:pt x="921" y="3069"/>
                  </a:cubicBezTo>
                  <a:cubicBezTo>
                    <a:pt x="1089" y="3237"/>
                    <a:pt x="1173" y="3438"/>
                    <a:pt x="1173" y="3672"/>
                  </a:cubicBezTo>
                  <a:lnTo>
                    <a:pt x="1156" y="4341"/>
                  </a:lnTo>
                  <a:cubicBezTo>
                    <a:pt x="1189" y="4944"/>
                    <a:pt x="1541" y="5178"/>
                    <a:pt x="1959" y="5178"/>
                  </a:cubicBezTo>
                  <a:cubicBezTo>
                    <a:pt x="2177" y="5178"/>
                    <a:pt x="2411" y="5078"/>
                    <a:pt x="2545" y="4911"/>
                  </a:cubicBezTo>
                  <a:cubicBezTo>
                    <a:pt x="2713" y="4710"/>
                    <a:pt x="2662" y="4425"/>
                    <a:pt x="2545" y="4191"/>
                  </a:cubicBezTo>
                  <a:lnTo>
                    <a:pt x="2445" y="4023"/>
                  </a:lnTo>
                  <a:cubicBezTo>
                    <a:pt x="2328" y="3806"/>
                    <a:pt x="2378" y="3521"/>
                    <a:pt x="2612" y="3387"/>
                  </a:cubicBezTo>
                  <a:cubicBezTo>
                    <a:pt x="2779" y="3304"/>
                    <a:pt x="2964" y="3170"/>
                    <a:pt x="3081" y="3036"/>
                  </a:cubicBezTo>
                  <a:cubicBezTo>
                    <a:pt x="3181" y="2919"/>
                    <a:pt x="3248" y="1948"/>
                    <a:pt x="2796" y="960"/>
                  </a:cubicBezTo>
                  <a:cubicBezTo>
                    <a:pt x="2484" y="253"/>
                    <a:pt x="2104" y="1"/>
                    <a:pt x="1606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3;p47">
              <a:extLst>
                <a:ext uri="{FF2B5EF4-FFF2-40B4-BE49-F238E27FC236}">
                  <a16:creationId xmlns:a16="http://schemas.microsoft.com/office/drawing/2014/main" id="{C030CCD9-03CF-433F-8991-0EB2CF0DABF1}"/>
                </a:ext>
              </a:extLst>
            </p:cNvPr>
            <p:cNvSpPr/>
            <p:nvPr/>
          </p:nvSpPr>
          <p:spPr>
            <a:xfrm>
              <a:off x="4391137" y="2381347"/>
              <a:ext cx="47117" cy="85248"/>
            </a:xfrm>
            <a:custGeom>
              <a:avLst/>
              <a:gdLst/>
              <a:ahLst/>
              <a:cxnLst/>
              <a:rect l="l" t="t" r="r" b="b"/>
              <a:pathLst>
                <a:path w="603" h="1091" extrusionOk="0">
                  <a:moveTo>
                    <a:pt x="84" y="0"/>
                  </a:moveTo>
                  <a:cubicBezTo>
                    <a:pt x="67" y="0"/>
                    <a:pt x="34" y="17"/>
                    <a:pt x="17" y="34"/>
                  </a:cubicBezTo>
                  <a:cubicBezTo>
                    <a:pt x="0" y="67"/>
                    <a:pt x="0" y="101"/>
                    <a:pt x="0" y="117"/>
                  </a:cubicBezTo>
                  <a:lnTo>
                    <a:pt x="184" y="938"/>
                  </a:lnTo>
                  <a:cubicBezTo>
                    <a:pt x="214" y="1028"/>
                    <a:pt x="298" y="1091"/>
                    <a:pt x="388" y="1091"/>
                  </a:cubicBezTo>
                  <a:cubicBezTo>
                    <a:pt x="398" y="1091"/>
                    <a:pt x="408" y="1090"/>
                    <a:pt x="419" y="1088"/>
                  </a:cubicBezTo>
                  <a:cubicBezTo>
                    <a:pt x="519" y="1071"/>
                    <a:pt x="603" y="921"/>
                    <a:pt x="536" y="820"/>
                  </a:cubicBezTo>
                  <a:lnTo>
                    <a:pt x="184" y="34"/>
                  </a:lnTo>
                  <a:cubicBezTo>
                    <a:pt x="168" y="17"/>
                    <a:pt x="117" y="0"/>
                    <a:pt x="84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4;p47">
              <a:extLst>
                <a:ext uri="{FF2B5EF4-FFF2-40B4-BE49-F238E27FC236}">
                  <a16:creationId xmlns:a16="http://schemas.microsoft.com/office/drawing/2014/main" id="{7B5544E1-5CC3-40B9-B241-81A2F357BE48}"/>
                </a:ext>
              </a:extLst>
            </p:cNvPr>
            <p:cNvSpPr/>
            <p:nvPr/>
          </p:nvSpPr>
          <p:spPr>
            <a:xfrm>
              <a:off x="4210641" y="2409789"/>
              <a:ext cx="70714" cy="79466"/>
            </a:xfrm>
            <a:custGeom>
              <a:avLst/>
              <a:gdLst/>
              <a:ahLst/>
              <a:cxnLst/>
              <a:rect l="l" t="t" r="r" b="b"/>
              <a:pathLst>
                <a:path w="905" h="1017" extrusionOk="0">
                  <a:moveTo>
                    <a:pt x="389" y="0"/>
                  </a:moveTo>
                  <a:cubicBezTo>
                    <a:pt x="372" y="0"/>
                    <a:pt x="354" y="2"/>
                    <a:pt x="335" y="4"/>
                  </a:cubicBezTo>
                  <a:cubicBezTo>
                    <a:pt x="134" y="71"/>
                    <a:pt x="0" y="172"/>
                    <a:pt x="67" y="423"/>
                  </a:cubicBezTo>
                  <a:cubicBezTo>
                    <a:pt x="129" y="655"/>
                    <a:pt x="420" y="1016"/>
                    <a:pt x="649" y="1016"/>
                  </a:cubicBezTo>
                  <a:cubicBezTo>
                    <a:pt x="668" y="1016"/>
                    <a:pt x="686" y="1014"/>
                    <a:pt x="703" y="1009"/>
                  </a:cubicBezTo>
                  <a:cubicBezTo>
                    <a:pt x="904" y="958"/>
                    <a:pt x="821" y="640"/>
                    <a:pt x="754" y="389"/>
                  </a:cubicBezTo>
                  <a:cubicBezTo>
                    <a:pt x="708" y="160"/>
                    <a:pt x="578" y="0"/>
                    <a:pt x="389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5;p47">
              <a:extLst>
                <a:ext uri="{FF2B5EF4-FFF2-40B4-BE49-F238E27FC236}">
                  <a16:creationId xmlns:a16="http://schemas.microsoft.com/office/drawing/2014/main" id="{26216CA8-CB11-4B20-AAF9-79B42762EC54}"/>
                </a:ext>
              </a:extLst>
            </p:cNvPr>
            <p:cNvSpPr/>
            <p:nvPr/>
          </p:nvSpPr>
          <p:spPr>
            <a:xfrm>
              <a:off x="4173994" y="2232262"/>
              <a:ext cx="321848" cy="223551"/>
            </a:xfrm>
            <a:custGeom>
              <a:avLst/>
              <a:gdLst/>
              <a:ahLst/>
              <a:cxnLst/>
              <a:rect l="l" t="t" r="r" b="b"/>
              <a:pathLst>
                <a:path w="4119" h="2861" extrusionOk="0">
                  <a:moveTo>
                    <a:pt x="2537" y="1"/>
                  </a:moveTo>
                  <a:cubicBezTo>
                    <a:pt x="1809" y="1"/>
                    <a:pt x="901" y="475"/>
                    <a:pt x="402" y="1423"/>
                  </a:cubicBezTo>
                  <a:cubicBezTo>
                    <a:pt x="1" y="2193"/>
                    <a:pt x="453" y="2327"/>
                    <a:pt x="838" y="2444"/>
                  </a:cubicBezTo>
                  <a:cubicBezTo>
                    <a:pt x="1022" y="2511"/>
                    <a:pt x="1172" y="2611"/>
                    <a:pt x="1256" y="2779"/>
                  </a:cubicBezTo>
                  <a:lnTo>
                    <a:pt x="1290" y="2846"/>
                  </a:lnTo>
                  <a:cubicBezTo>
                    <a:pt x="1307" y="2856"/>
                    <a:pt x="1325" y="2861"/>
                    <a:pt x="1341" y="2861"/>
                  </a:cubicBezTo>
                  <a:cubicBezTo>
                    <a:pt x="1404" y="2861"/>
                    <a:pt x="1453" y="2795"/>
                    <a:pt x="1440" y="2728"/>
                  </a:cubicBezTo>
                  <a:lnTo>
                    <a:pt x="1373" y="2561"/>
                  </a:lnTo>
                  <a:cubicBezTo>
                    <a:pt x="1206" y="2076"/>
                    <a:pt x="1457" y="1590"/>
                    <a:pt x="1926" y="1423"/>
                  </a:cubicBezTo>
                  <a:lnTo>
                    <a:pt x="2478" y="1239"/>
                  </a:lnTo>
                  <a:cubicBezTo>
                    <a:pt x="2545" y="1239"/>
                    <a:pt x="2612" y="1239"/>
                    <a:pt x="2679" y="1272"/>
                  </a:cubicBezTo>
                  <a:cubicBezTo>
                    <a:pt x="2846" y="1373"/>
                    <a:pt x="3047" y="1439"/>
                    <a:pt x="3265" y="1439"/>
                  </a:cubicBezTo>
                  <a:cubicBezTo>
                    <a:pt x="4118" y="1423"/>
                    <a:pt x="3600" y="402"/>
                    <a:pt x="3198" y="167"/>
                  </a:cubicBezTo>
                  <a:cubicBezTo>
                    <a:pt x="3014" y="56"/>
                    <a:pt x="2786" y="1"/>
                    <a:pt x="2537" y="1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6;p47">
              <a:extLst>
                <a:ext uri="{FF2B5EF4-FFF2-40B4-BE49-F238E27FC236}">
                  <a16:creationId xmlns:a16="http://schemas.microsoft.com/office/drawing/2014/main" id="{43514AAD-CB72-4E89-A8C6-BB89F4E99D9A}"/>
                </a:ext>
              </a:extLst>
            </p:cNvPr>
            <p:cNvSpPr/>
            <p:nvPr/>
          </p:nvSpPr>
          <p:spPr>
            <a:xfrm>
              <a:off x="4189700" y="3437057"/>
              <a:ext cx="153071" cy="182920"/>
            </a:xfrm>
            <a:custGeom>
              <a:avLst/>
              <a:gdLst/>
              <a:ahLst/>
              <a:cxnLst/>
              <a:rect l="l" t="t" r="r" b="b"/>
              <a:pathLst>
                <a:path w="1959" h="2341" extrusionOk="0">
                  <a:moveTo>
                    <a:pt x="363" y="1"/>
                  </a:moveTo>
                  <a:cubicBezTo>
                    <a:pt x="323" y="1"/>
                    <a:pt x="280" y="10"/>
                    <a:pt x="235" y="31"/>
                  </a:cubicBezTo>
                  <a:cubicBezTo>
                    <a:pt x="51" y="114"/>
                    <a:pt x="1" y="298"/>
                    <a:pt x="118" y="483"/>
                  </a:cubicBezTo>
                  <a:lnTo>
                    <a:pt x="218" y="750"/>
                  </a:lnTo>
                  <a:cubicBezTo>
                    <a:pt x="302" y="901"/>
                    <a:pt x="302" y="1068"/>
                    <a:pt x="302" y="1236"/>
                  </a:cubicBezTo>
                  <a:cubicBezTo>
                    <a:pt x="319" y="1571"/>
                    <a:pt x="536" y="1905"/>
                    <a:pt x="737" y="2156"/>
                  </a:cubicBezTo>
                  <a:cubicBezTo>
                    <a:pt x="871" y="2324"/>
                    <a:pt x="1139" y="2341"/>
                    <a:pt x="1490" y="2341"/>
                  </a:cubicBezTo>
                  <a:cubicBezTo>
                    <a:pt x="1658" y="2341"/>
                    <a:pt x="1959" y="2307"/>
                    <a:pt x="1792" y="2156"/>
                  </a:cubicBezTo>
                  <a:cubicBezTo>
                    <a:pt x="1641" y="2039"/>
                    <a:pt x="1122" y="1989"/>
                    <a:pt x="1055" y="1453"/>
                  </a:cubicBezTo>
                  <a:cubicBezTo>
                    <a:pt x="1055" y="1420"/>
                    <a:pt x="1055" y="1370"/>
                    <a:pt x="1072" y="1336"/>
                  </a:cubicBezTo>
                  <a:cubicBezTo>
                    <a:pt x="1078" y="1334"/>
                    <a:pt x="1085" y="1333"/>
                    <a:pt x="1091" y="1333"/>
                  </a:cubicBezTo>
                  <a:cubicBezTo>
                    <a:pt x="1171" y="1333"/>
                    <a:pt x="1261" y="1509"/>
                    <a:pt x="1323" y="1571"/>
                  </a:cubicBezTo>
                  <a:cubicBezTo>
                    <a:pt x="1398" y="1646"/>
                    <a:pt x="1492" y="1684"/>
                    <a:pt x="1549" y="1684"/>
                  </a:cubicBezTo>
                  <a:cubicBezTo>
                    <a:pt x="1568" y="1684"/>
                    <a:pt x="1582" y="1679"/>
                    <a:pt x="1591" y="1671"/>
                  </a:cubicBezTo>
                  <a:cubicBezTo>
                    <a:pt x="1674" y="1621"/>
                    <a:pt x="1574" y="1554"/>
                    <a:pt x="1474" y="1420"/>
                  </a:cubicBezTo>
                  <a:cubicBezTo>
                    <a:pt x="1340" y="1219"/>
                    <a:pt x="1222" y="1001"/>
                    <a:pt x="1156" y="951"/>
                  </a:cubicBezTo>
                  <a:cubicBezTo>
                    <a:pt x="1139" y="918"/>
                    <a:pt x="1038" y="868"/>
                    <a:pt x="1005" y="834"/>
                  </a:cubicBezTo>
                  <a:cubicBezTo>
                    <a:pt x="921" y="784"/>
                    <a:pt x="804" y="717"/>
                    <a:pt x="787" y="616"/>
                  </a:cubicBezTo>
                  <a:lnTo>
                    <a:pt x="637" y="232"/>
                  </a:lnTo>
                  <a:cubicBezTo>
                    <a:pt x="586" y="92"/>
                    <a:pt x="487" y="1"/>
                    <a:pt x="363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7;p47">
              <a:extLst>
                <a:ext uri="{FF2B5EF4-FFF2-40B4-BE49-F238E27FC236}">
                  <a16:creationId xmlns:a16="http://schemas.microsoft.com/office/drawing/2014/main" id="{F6793D9F-C35A-4A33-8AA0-679B7BBF4DCD}"/>
                </a:ext>
              </a:extLst>
            </p:cNvPr>
            <p:cNvSpPr/>
            <p:nvPr/>
          </p:nvSpPr>
          <p:spPr>
            <a:xfrm>
              <a:off x="4944346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4805" y="0"/>
                  </a:moveTo>
                  <a:lnTo>
                    <a:pt x="2009" y="2344"/>
                  </a:lnTo>
                  <a:cubicBezTo>
                    <a:pt x="720" y="3415"/>
                    <a:pt x="1" y="4988"/>
                    <a:pt x="1" y="6662"/>
                  </a:cubicBezTo>
                  <a:lnTo>
                    <a:pt x="1" y="16153"/>
                  </a:lnTo>
                  <a:cubicBezTo>
                    <a:pt x="1089" y="16153"/>
                    <a:pt x="1959" y="15283"/>
                    <a:pt x="1959" y="14195"/>
                  </a:cubicBezTo>
                  <a:lnTo>
                    <a:pt x="1959" y="13090"/>
                  </a:lnTo>
                  <a:cubicBezTo>
                    <a:pt x="1959" y="10629"/>
                    <a:pt x="3047" y="8336"/>
                    <a:pt x="4905" y="6763"/>
                  </a:cubicBezTo>
                  <a:lnTo>
                    <a:pt x="7500" y="4587"/>
                  </a:lnTo>
                  <a:lnTo>
                    <a:pt x="4805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8;p47">
              <a:extLst>
                <a:ext uri="{FF2B5EF4-FFF2-40B4-BE49-F238E27FC236}">
                  <a16:creationId xmlns:a16="http://schemas.microsoft.com/office/drawing/2014/main" id="{27531588-38F5-4622-AB9E-52B538BE3533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827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9;p47">
              <a:extLst>
                <a:ext uri="{FF2B5EF4-FFF2-40B4-BE49-F238E27FC236}">
                  <a16:creationId xmlns:a16="http://schemas.microsoft.com/office/drawing/2014/main" id="{412F3B8C-B68D-4407-B50E-175FAFECC4A6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90;p47">
              <a:extLst>
                <a:ext uri="{FF2B5EF4-FFF2-40B4-BE49-F238E27FC236}">
                  <a16:creationId xmlns:a16="http://schemas.microsoft.com/office/drawing/2014/main" id="{D8544C9B-0461-4965-90D3-6C6AB8507483}"/>
                </a:ext>
              </a:extLst>
            </p:cNvPr>
            <p:cNvSpPr/>
            <p:nvPr/>
          </p:nvSpPr>
          <p:spPr>
            <a:xfrm>
              <a:off x="5365505" y="3763748"/>
              <a:ext cx="701128" cy="487969"/>
            </a:xfrm>
            <a:custGeom>
              <a:avLst/>
              <a:gdLst/>
              <a:ahLst/>
              <a:cxnLst/>
              <a:rect l="l" t="t" r="r" b="b"/>
              <a:pathLst>
                <a:path w="8973" h="6245" extrusionOk="0">
                  <a:moveTo>
                    <a:pt x="720" y="1"/>
                  </a:moveTo>
                  <a:lnTo>
                    <a:pt x="68" y="5290"/>
                  </a:lnTo>
                  <a:cubicBezTo>
                    <a:pt x="1" y="5792"/>
                    <a:pt x="402" y="6244"/>
                    <a:pt x="904" y="6244"/>
                  </a:cubicBezTo>
                  <a:lnTo>
                    <a:pt x="8102" y="6244"/>
                  </a:lnTo>
                  <a:cubicBezTo>
                    <a:pt x="8604" y="6244"/>
                    <a:pt x="8972" y="5809"/>
                    <a:pt x="8956" y="5290"/>
                  </a:cubicBezTo>
                  <a:lnTo>
                    <a:pt x="8303" y="1"/>
                  </a:lnTo>
                  <a:close/>
                </a:path>
              </a:pathLst>
            </a:custGeom>
            <a:solidFill>
              <a:srgbClr val="E76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1;p47">
              <a:extLst>
                <a:ext uri="{FF2B5EF4-FFF2-40B4-BE49-F238E27FC236}">
                  <a16:creationId xmlns:a16="http://schemas.microsoft.com/office/drawing/2014/main" id="{33D5FF92-BBC9-4AD0-AF50-0653BA8522BA}"/>
                </a:ext>
              </a:extLst>
            </p:cNvPr>
            <p:cNvSpPr/>
            <p:nvPr/>
          </p:nvSpPr>
          <p:spPr>
            <a:xfrm>
              <a:off x="5246502" y="1223825"/>
              <a:ext cx="937806" cy="2635500"/>
            </a:xfrm>
            <a:custGeom>
              <a:avLst/>
              <a:gdLst/>
              <a:ahLst/>
              <a:cxnLst/>
              <a:rect l="l" t="t" r="r" b="b"/>
              <a:pathLst>
                <a:path w="12002" h="33729" extrusionOk="0">
                  <a:moveTo>
                    <a:pt x="6009" y="1"/>
                  </a:moveTo>
                  <a:cubicBezTo>
                    <a:pt x="4453" y="1"/>
                    <a:pt x="0" y="10998"/>
                    <a:pt x="0" y="21543"/>
                  </a:cubicBezTo>
                  <a:cubicBezTo>
                    <a:pt x="0" y="25259"/>
                    <a:pt x="335" y="28707"/>
                    <a:pt x="904" y="31620"/>
                  </a:cubicBezTo>
                  <a:cubicBezTo>
                    <a:pt x="1155" y="32842"/>
                    <a:pt x="2210" y="33729"/>
                    <a:pt x="3465" y="33729"/>
                  </a:cubicBezTo>
                  <a:lnTo>
                    <a:pt x="8537" y="33729"/>
                  </a:lnTo>
                  <a:cubicBezTo>
                    <a:pt x="9792" y="33729"/>
                    <a:pt x="10880" y="32842"/>
                    <a:pt x="11115" y="31620"/>
                  </a:cubicBezTo>
                  <a:cubicBezTo>
                    <a:pt x="11667" y="28690"/>
                    <a:pt x="12002" y="25226"/>
                    <a:pt x="12002" y="21543"/>
                  </a:cubicBezTo>
                  <a:cubicBezTo>
                    <a:pt x="12002" y="10998"/>
                    <a:pt x="7298" y="1"/>
                    <a:pt x="6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2;p47">
              <a:extLst>
                <a:ext uri="{FF2B5EF4-FFF2-40B4-BE49-F238E27FC236}">
                  <a16:creationId xmlns:a16="http://schemas.microsoft.com/office/drawing/2014/main" id="{560DAEA7-6191-486C-9067-38C3C7AA67F9}"/>
                </a:ext>
              </a:extLst>
            </p:cNvPr>
            <p:cNvSpPr/>
            <p:nvPr/>
          </p:nvSpPr>
          <p:spPr>
            <a:xfrm>
              <a:off x="5390352" y="1223825"/>
              <a:ext cx="646197" cy="682844"/>
            </a:xfrm>
            <a:custGeom>
              <a:avLst/>
              <a:gdLst/>
              <a:ahLst/>
              <a:cxnLst/>
              <a:rect l="l" t="t" r="r" b="b"/>
              <a:pathLst>
                <a:path w="8270" h="8739" extrusionOk="0">
                  <a:moveTo>
                    <a:pt x="4168" y="1"/>
                  </a:moveTo>
                  <a:cubicBezTo>
                    <a:pt x="3265" y="1"/>
                    <a:pt x="1407" y="3633"/>
                    <a:pt x="1" y="8738"/>
                  </a:cubicBezTo>
                  <a:lnTo>
                    <a:pt x="8269" y="8738"/>
                  </a:lnTo>
                  <a:cubicBezTo>
                    <a:pt x="6796" y="3633"/>
                    <a:pt x="4938" y="1"/>
                    <a:pt x="4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3;p47">
              <a:extLst>
                <a:ext uri="{FF2B5EF4-FFF2-40B4-BE49-F238E27FC236}">
                  <a16:creationId xmlns:a16="http://schemas.microsoft.com/office/drawing/2014/main" id="{E3958EE2-4DCF-4965-8B3B-8AA3CDE46FEC}"/>
                </a:ext>
              </a:extLst>
            </p:cNvPr>
            <p:cNvSpPr/>
            <p:nvPr/>
          </p:nvSpPr>
          <p:spPr>
            <a:xfrm>
              <a:off x="5419106" y="1223825"/>
              <a:ext cx="586031" cy="582124"/>
            </a:xfrm>
            <a:custGeom>
              <a:avLst/>
              <a:gdLst/>
              <a:ahLst/>
              <a:cxnLst/>
              <a:rect l="l" t="t" r="r" b="b"/>
              <a:pathLst>
                <a:path w="7500" h="7450" extrusionOk="0">
                  <a:moveTo>
                    <a:pt x="3800" y="1"/>
                  </a:moveTo>
                  <a:cubicBezTo>
                    <a:pt x="2980" y="1"/>
                    <a:pt x="1373" y="3030"/>
                    <a:pt x="1" y="7449"/>
                  </a:cubicBezTo>
                  <a:lnTo>
                    <a:pt x="7500" y="7449"/>
                  </a:lnTo>
                  <a:cubicBezTo>
                    <a:pt x="6110" y="3030"/>
                    <a:pt x="4487" y="1"/>
                    <a:pt x="380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4;p47">
              <a:extLst>
                <a:ext uri="{FF2B5EF4-FFF2-40B4-BE49-F238E27FC236}">
                  <a16:creationId xmlns:a16="http://schemas.microsoft.com/office/drawing/2014/main" id="{FFDC54B2-8D0C-4423-8DFB-981E24BD7127}"/>
                </a:ext>
              </a:extLst>
            </p:cNvPr>
            <p:cNvSpPr/>
            <p:nvPr/>
          </p:nvSpPr>
          <p:spPr>
            <a:xfrm>
              <a:off x="5478022" y="1341421"/>
              <a:ext cx="198938" cy="464527"/>
            </a:xfrm>
            <a:custGeom>
              <a:avLst/>
              <a:gdLst/>
              <a:ahLst/>
              <a:cxnLst/>
              <a:rect l="l" t="t" r="r" b="b"/>
              <a:pathLst>
                <a:path w="2546" h="5945" extrusionOk="0">
                  <a:moveTo>
                    <a:pt x="2396" y="0"/>
                  </a:moveTo>
                  <a:cubicBezTo>
                    <a:pt x="2363" y="0"/>
                    <a:pt x="2331" y="16"/>
                    <a:pt x="2310" y="52"/>
                  </a:cubicBezTo>
                  <a:cubicBezTo>
                    <a:pt x="1707" y="1107"/>
                    <a:pt x="921" y="2948"/>
                    <a:pt x="0" y="5944"/>
                  </a:cubicBezTo>
                  <a:lnTo>
                    <a:pt x="804" y="5944"/>
                  </a:lnTo>
                  <a:cubicBezTo>
                    <a:pt x="1557" y="3500"/>
                    <a:pt x="1892" y="1776"/>
                    <a:pt x="2511" y="169"/>
                  </a:cubicBezTo>
                  <a:cubicBezTo>
                    <a:pt x="2546" y="77"/>
                    <a:pt x="2469" y="0"/>
                    <a:pt x="2396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5;p47">
              <a:extLst>
                <a:ext uri="{FF2B5EF4-FFF2-40B4-BE49-F238E27FC236}">
                  <a16:creationId xmlns:a16="http://schemas.microsoft.com/office/drawing/2014/main" id="{20495321-C4C8-44B4-88F8-0AE90EFAE447}"/>
                </a:ext>
              </a:extLst>
            </p:cNvPr>
            <p:cNvSpPr/>
            <p:nvPr/>
          </p:nvSpPr>
          <p:spPr>
            <a:xfrm>
              <a:off x="5377303" y="2434949"/>
              <a:ext cx="669717" cy="671045"/>
            </a:xfrm>
            <a:custGeom>
              <a:avLst/>
              <a:gdLst/>
              <a:ahLst/>
              <a:cxnLst/>
              <a:rect l="l" t="t" r="r" b="b"/>
              <a:pathLst>
                <a:path w="8571" h="8588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62"/>
                    <a:pt x="1925" y="8587"/>
                    <a:pt x="4285" y="8587"/>
                  </a:cubicBezTo>
                  <a:cubicBezTo>
                    <a:pt x="6645" y="8587"/>
                    <a:pt x="8570" y="6662"/>
                    <a:pt x="8570" y="4286"/>
                  </a:cubicBezTo>
                  <a:cubicBezTo>
                    <a:pt x="8570" y="1909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6;p47">
              <a:extLst>
                <a:ext uri="{FF2B5EF4-FFF2-40B4-BE49-F238E27FC236}">
                  <a16:creationId xmlns:a16="http://schemas.microsoft.com/office/drawing/2014/main" id="{6E324686-8C14-4C0A-8BB7-418D59A6C1E6}"/>
                </a:ext>
              </a:extLst>
            </p:cNvPr>
            <p:cNvSpPr/>
            <p:nvPr/>
          </p:nvSpPr>
          <p:spPr>
            <a:xfrm>
              <a:off x="5377303" y="2399631"/>
              <a:ext cx="669717" cy="669717"/>
            </a:xfrm>
            <a:custGeom>
              <a:avLst/>
              <a:gdLst/>
              <a:ahLst/>
              <a:cxnLst/>
              <a:rect l="l" t="t" r="r" b="b"/>
              <a:pathLst>
                <a:path w="8571" h="8571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46"/>
                    <a:pt x="1925" y="8571"/>
                    <a:pt x="4285" y="8571"/>
                  </a:cubicBezTo>
                  <a:cubicBezTo>
                    <a:pt x="6645" y="8571"/>
                    <a:pt x="8570" y="6646"/>
                    <a:pt x="8570" y="4286"/>
                  </a:cubicBezTo>
                  <a:cubicBezTo>
                    <a:pt x="8570" y="1925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7;p47">
              <a:extLst>
                <a:ext uri="{FF2B5EF4-FFF2-40B4-BE49-F238E27FC236}">
                  <a16:creationId xmlns:a16="http://schemas.microsoft.com/office/drawing/2014/main" id="{546B3444-0861-42F3-9D8B-4FAACB930E2D}"/>
                </a:ext>
              </a:extLst>
            </p:cNvPr>
            <p:cNvSpPr/>
            <p:nvPr/>
          </p:nvSpPr>
          <p:spPr>
            <a:xfrm>
              <a:off x="5709463" y="2399631"/>
              <a:ext cx="337554" cy="669717"/>
            </a:xfrm>
            <a:custGeom>
              <a:avLst/>
              <a:gdLst/>
              <a:ahLst/>
              <a:cxnLst/>
              <a:rect l="l" t="t" r="r" b="b"/>
              <a:pathLst>
                <a:path w="4320" h="8571" extrusionOk="0">
                  <a:moveTo>
                    <a:pt x="1" y="0"/>
                  </a:moveTo>
                  <a:lnTo>
                    <a:pt x="1" y="8571"/>
                  </a:lnTo>
                  <a:lnTo>
                    <a:pt x="34" y="8571"/>
                  </a:lnTo>
                  <a:cubicBezTo>
                    <a:pt x="2394" y="8571"/>
                    <a:pt x="4319" y="6646"/>
                    <a:pt x="4319" y="4286"/>
                  </a:cubicBezTo>
                  <a:cubicBezTo>
                    <a:pt x="4319" y="1925"/>
                    <a:pt x="2428" y="0"/>
                    <a:pt x="34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8;p47">
              <a:extLst>
                <a:ext uri="{FF2B5EF4-FFF2-40B4-BE49-F238E27FC236}">
                  <a16:creationId xmlns:a16="http://schemas.microsoft.com/office/drawing/2014/main" id="{C9AEB32D-F0D2-4686-82ED-41843F5E4D0E}"/>
                </a:ext>
              </a:extLst>
            </p:cNvPr>
            <p:cNvSpPr/>
            <p:nvPr/>
          </p:nvSpPr>
          <p:spPr>
            <a:xfrm>
              <a:off x="5484507" y="2505585"/>
              <a:ext cx="457886" cy="457808"/>
            </a:xfrm>
            <a:custGeom>
              <a:avLst/>
              <a:gdLst/>
              <a:ahLst/>
              <a:cxnLst/>
              <a:rect l="l" t="t" r="r" b="b"/>
              <a:pathLst>
                <a:path w="5860" h="5859" extrusionOk="0">
                  <a:moveTo>
                    <a:pt x="2930" y="0"/>
                  </a:moveTo>
                  <a:cubicBezTo>
                    <a:pt x="1323" y="0"/>
                    <a:pt x="1" y="1323"/>
                    <a:pt x="1" y="2930"/>
                  </a:cubicBezTo>
                  <a:cubicBezTo>
                    <a:pt x="1" y="4536"/>
                    <a:pt x="1323" y="5859"/>
                    <a:pt x="2930" y="5859"/>
                  </a:cubicBezTo>
                  <a:cubicBezTo>
                    <a:pt x="4554" y="5859"/>
                    <a:pt x="5859" y="4536"/>
                    <a:pt x="5859" y="2930"/>
                  </a:cubicBezTo>
                  <a:cubicBezTo>
                    <a:pt x="5859" y="1323"/>
                    <a:pt x="4554" y="0"/>
                    <a:pt x="2930" y="0"/>
                  </a:cubicBez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9;p47">
              <a:extLst>
                <a:ext uri="{FF2B5EF4-FFF2-40B4-BE49-F238E27FC236}">
                  <a16:creationId xmlns:a16="http://schemas.microsoft.com/office/drawing/2014/main" id="{6E63D030-617F-4A42-B9DE-0AEBBA499C90}"/>
                </a:ext>
              </a:extLst>
            </p:cNvPr>
            <p:cNvSpPr/>
            <p:nvPr/>
          </p:nvSpPr>
          <p:spPr>
            <a:xfrm>
              <a:off x="5426998" y="4251636"/>
              <a:ext cx="574232" cy="166198"/>
            </a:xfrm>
            <a:custGeom>
              <a:avLst/>
              <a:gdLst/>
              <a:ahLst/>
              <a:cxnLst/>
              <a:rect l="l" t="t" r="r" b="b"/>
              <a:pathLst>
                <a:path w="7349" h="2127" extrusionOk="0">
                  <a:moveTo>
                    <a:pt x="0" y="0"/>
                  </a:moveTo>
                  <a:lnTo>
                    <a:pt x="0" y="1205"/>
                  </a:lnTo>
                  <a:cubicBezTo>
                    <a:pt x="0" y="1708"/>
                    <a:pt x="419" y="2126"/>
                    <a:pt x="921" y="2126"/>
                  </a:cubicBezTo>
                  <a:lnTo>
                    <a:pt x="6428" y="2126"/>
                  </a:lnTo>
                  <a:cubicBezTo>
                    <a:pt x="6963" y="2126"/>
                    <a:pt x="7348" y="1741"/>
                    <a:pt x="7332" y="1205"/>
                  </a:cubicBezTo>
                  <a:lnTo>
                    <a:pt x="7332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0;p47">
              <a:extLst>
                <a:ext uri="{FF2B5EF4-FFF2-40B4-BE49-F238E27FC236}">
                  <a16:creationId xmlns:a16="http://schemas.microsoft.com/office/drawing/2014/main" id="{F677E172-61E8-469F-AD1D-7356B1DDAB40}"/>
                </a:ext>
              </a:extLst>
            </p:cNvPr>
            <p:cNvSpPr/>
            <p:nvPr/>
          </p:nvSpPr>
          <p:spPr>
            <a:xfrm>
              <a:off x="5876911" y="4251636"/>
              <a:ext cx="124317" cy="166198"/>
            </a:xfrm>
            <a:custGeom>
              <a:avLst/>
              <a:gdLst/>
              <a:ahLst/>
              <a:cxnLst/>
              <a:rect l="l" t="t" r="r" b="b"/>
              <a:pathLst>
                <a:path w="1591" h="2127" extrusionOk="0">
                  <a:moveTo>
                    <a:pt x="0" y="0"/>
                  </a:moveTo>
                  <a:lnTo>
                    <a:pt x="0" y="2126"/>
                  </a:lnTo>
                  <a:lnTo>
                    <a:pt x="670" y="2126"/>
                  </a:lnTo>
                  <a:cubicBezTo>
                    <a:pt x="1205" y="2126"/>
                    <a:pt x="1590" y="1741"/>
                    <a:pt x="1590" y="120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1;p47">
              <a:extLst>
                <a:ext uri="{FF2B5EF4-FFF2-40B4-BE49-F238E27FC236}">
                  <a16:creationId xmlns:a16="http://schemas.microsoft.com/office/drawing/2014/main" id="{B4D59957-F973-4703-83E9-88EA5D06E41B}"/>
                </a:ext>
              </a:extLst>
            </p:cNvPr>
            <p:cNvSpPr/>
            <p:nvPr/>
          </p:nvSpPr>
          <p:spPr>
            <a:xfrm>
              <a:off x="5625779" y="3341339"/>
              <a:ext cx="177919" cy="1294895"/>
            </a:xfrm>
            <a:custGeom>
              <a:avLst/>
              <a:gdLst/>
              <a:ahLst/>
              <a:cxnLst/>
              <a:rect l="l" t="t" r="r" b="b"/>
              <a:pathLst>
                <a:path w="2277" h="16572" extrusionOk="0">
                  <a:moveTo>
                    <a:pt x="1122" y="0"/>
                  </a:moveTo>
                  <a:cubicBezTo>
                    <a:pt x="402" y="553"/>
                    <a:pt x="1" y="1440"/>
                    <a:pt x="17" y="2360"/>
                  </a:cubicBezTo>
                  <a:lnTo>
                    <a:pt x="419" y="14764"/>
                  </a:lnTo>
                  <a:cubicBezTo>
                    <a:pt x="436" y="15433"/>
                    <a:pt x="704" y="16069"/>
                    <a:pt x="1155" y="16571"/>
                  </a:cubicBezTo>
                  <a:lnTo>
                    <a:pt x="1189" y="16504"/>
                  </a:lnTo>
                  <a:cubicBezTo>
                    <a:pt x="1607" y="16002"/>
                    <a:pt x="1842" y="15400"/>
                    <a:pt x="1825" y="14831"/>
                  </a:cubicBezTo>
                  <a:lnTo>
                    <a:pt x="2243" y="2377"/>
                  </a:lnTo>
                  <a:cubicBezTo>
                    <a:pt x="2277" y="1440"/>
                    <a:pt x="1859" y="553"/>
                    <a:pt x="1122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2;p47">
              <a:extLst>
                <a:ext uri="{FF2B5EF4-FFF2-40B4-BE49-F238E27FC236}">
                  <a16:creationId xmlns:a16="http://schemas.microsoft.com/office/drawing/2014/main" id="{39CA3897-BD2C-42AA-BB43-EEF8BC6E604E}"/>
                </a:ext>
              </a:extLst>
            </p:cNvPr>
            <p:cNvSpPr/>
            <p:nvPr/>
          </p:nvSpPr>
          <p:spPr>
            <a:xfrm>
              <a:off x="5716027" y="3338683"/>
              <a:ext cx="88999" cy="1297551"/>
            </a:xfrm>
            <a:custGeom>
              <a:avLst/>
              <a:gdLst/>
              <a:ahLst/>
              <a:cxnLst/>
              <a:rect l="l" t="t" r="r" b="b"/>
              <a:pathLst>
                <a:path w="1139" h="16606" extrusionOk="0">
                  <a:moveTo>
                    <a:pt x="0" y="1"/>
                  </a:moveTo>
                  <a:lnTo>
                    <a:pt x="0" y="16605"/>
                  </a:lnTo>
                  <a:lnTo>
                    <a:pt x="34" y="16538"/>
                  </a:lnTo>
                  <a:cubicBezTo>
                    <a:pt x="452" y="16036"/>
                    <a:pt x="687" y="15434"/>
                    <a:pt x="687" y="14848"/>
                  </a:cubicBezTo>
                  <a:lnTo>
                    <a:pt x="1105" y="2394"/>
                  </a:lnTo>
                  <a:cubicBezTo>
                    <a:pt x="1139" y="1457"/>
                    <a:pt x="720" y="570"/>
                    <a:pt x="0" y="1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3;p47">
              <a:extLst>
                <a:ext uri="{FF2B5EF4-FFF2-40B4-BE49-F238E27FC236}">
                  <a16:creationId xmlns:a16="http://schemas.microsoft.com/office/drawing/2014/main" id="{03596331-E390-435D-85BF-7DFF59F038E8}"/>
                </a:ext>
              </a:extLst>
            </p:cNvPr>
            <p:cNvSpPr/>
            <p:nvPr/>
          </p:nvSpPr>
          <p:spPr>
            <a:xfrm>
              <a:off x="5515918" y="2543482"/>
              <a:ext cx="426474" cy="419911"/>
            </a:xfrm>
            <a:custGeom>
              <a:avLst/>
              <a:gdLst/>
              <a:ahLst/>
              <a:cxnLst/>
              <a:rect l="l" t="t" r="r" b="b"/>
              <a:pathLst>
                <a:path w="5458" h="5374" extrusionOk="0">
                  <a:moveTo>
                    <a:pt x="4152" y="1"/>
                  </a:moveTo>
                  <a:lnTo>
                    <a:pt x="4152" y="168"/>
                  </a:lnTo>
                  <a:cubicBezTo>
                    <a:pt x="4152" y="2260"/>
                    <a:pt x="2444" y="3968"/>
                    <a:pt x="335" y="3968"/>
                  </a:cubicBezTo>
                  <a:cubicBezTo>
                    <a:pt x="218" y="3968"/>
                    <a:pt x="101" y="3968"/>
                    <a:pt x="0" y="3951"/>
                  </a:cubicBezTo>
                  <a:lnTo>
                    <a:pt x="0" y="3951"/>
                  </a:lnTo>
                  <a:cubicBezTo>
                    <a:pt x="519" y="4805"/>
                    <a:pt x="1440" y="5374"/>
                    <a:pt x="2511" y="5374"/>
                  </a:cubicBezTo>
                  <a:cubicBezTo>
                    <a:pt x="4118" y="5374"/>
                    <a:pt x="5441" y="4051"/>
                    <a:pt x="5441" y="2445"/>
                  </a:cubicBezTo>
                  <a:cubicBezTo>
                    <a:pt x="5457" y="1424"/>
                    <a:pt x="4938" y="536"/>
                    <a:pt x="4152" y="1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4;p47">
              <a:extLst>
                <a:ext uri="{FF2B5EF4-FFF2-40B4-BE49-F238E27FC236}">
                  <a16:creationId xmlns:a16="http://schemas.microsoft.com/office/drawing/2014/main" id="{AFC4F50C-9214-4FA7-A043-488C2AE72D0C}"/>
                </a:ext>
              </a:extLst>
            </p:cNvPr>
            <p:cNvSpPr/>
            <p:nvPr/>
          </p:nvSpPr>
          <p:spPr>
            <a:xfrm>
              <a:off x="4021002" y="2630136"/>
              <a:ext cx="324427" cy="869514"/>
            </a:xfrm>
            <a:custGeom>
              <a:avLst/>
              <a:gdLst/>
              <a:ahLst/>
              <a:cxnLst/>
              <a:rect l="l" t="t" r="r" b="b"/>
              <a:pathLst>
                <a:path w="4152" h="11128" extrusionOk="0">
                  <a:moveTo>
                    <a:pt x="3030" y="1"/>
                  </a:moveTo>
                  <a:cubicBezTo>
                    <a:pt x="2641" y="1"/>
                    <a:pt x="2293" y="98"/>
                    <a:pt x="2109" y="281"/>
                  </a:cubicBezTo>
                  <a:cubicBezTo>
                    <a:pt x="1306" y="1101"/>
                    <a:pt x="469" y="4030"/>
                    <a:pt x="117" y="5420"/>
                  </a:cubicBezTo>
                  <a:cubicBezTo>
                    <a:pt x="0" y="5855"/>
                    <a:pt x="51" y="6307"/>
                    <a:pt x="235" y="6725"/>
                  </a:cubicBezTo>
                  <a:lnTo>
                    <a:pt x="2243" y="11128"/>
                  </a:lnTo>
                  <a:cubicBezTo>
                    <a:pt x="2511" y="11077"/>
                    <a:pt x="2762" y="11044"/>
                    <a:pt x="2913" y="10743"/>
                  </a:cubicBezTo>
                  <a:lnTo>
                    <a:pt x="1724" y="6525"/>
                  </a:lnTo>
                  <a:cubicBezTo>
                    <a:pt x="1657" y="6307"/>
                    <a:pt x="1708" y="6056"/>
                    <a:pt x="1825" y="5872"/>
                  </a:cubicBezTo>
                  <a:cubicBezTo>
                    <a:pt x="2946" y="4047"/>
                    <a:pt x="4151" y="164"/>
                    <a:pt x="3582" y="63"/>
                  </a:cubicBezTo>
                  <a:cubicBezTo>
                    <a:pt x="3398" y="21"/>
                    <a:pt x="3210" y="1"/>
                    <a:pt x="303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5;p47">
              <a:extLst>
                <a:ext uri="{FF2B5EF4-FFF2-40B4-BE49-F238E27FC236}">
                  <a16:creationId xmlns:a16="http://schemas.microsoft.com/office/drawing/2014/main" id="{418EABAA-AF4C-4A51-B00B-94C427C94EF3}"/>
                </a:ext>
              </a:extLst>
            </p:cNvPr>
            <p:cNvSpPr/>
            <p:nvPr/>
          </p:nvSpPr>
          <p:spPr>
            <a:xfrm>
              <a:off x="680814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6;p47">
              <a:extLst>
                <a:ext uri="{FF2B5EF4-FFF2-40B4-BE49-F238E27FC236}">
                  <a16:creationId xmlns:a16="http://schemas.microsoft.com/office/drawing/2014/main" id="{DBEA0B1C-0F64-4EE8-8E26-5885BA04AA4A}"/>
                </a:ext>
              </a:extLst>
            </p:cNvPr>
            <p:cNvSpPr/>
            <p:nvPr/>
          </p:nvSpPr>
          <p:spPr>
            <a:xfrm>
              <a:off x="6817289" y="3466124"/>
              <a:ext cx="109861" cy="207455"/>
            </a:xfrm>
            <a:custGeom>
              <a:avLst/>
              <a:gdLst/>
              <a:ahLst/>
              <a:cxnLst/>
              <a:rect l="l" t="t" r="r" b="b"/>
              <a:pathLst>
                <a:path w="1406" h="2655" extrusionOk="0">
                  <a:moveTo>
                    <a:pt x="343" y="0"/>
                  </a:moveTo>
                  <a:cubicBezTo>
                    <a:pt x="320" y="0"/>
                    <a:pt x="295" y="4"/>
                    <a:pt x="268" y="10"/>
                  </a:cubicBezTo>
                  <a:cubicBezTo>
                    <a:pt x="67" y="44"/>
                    <a:pt x="0" y="244"/>
                    <a:pt x="34" y="445"/>
                  </a:cubicBezTo>
                  <a:lnTo>
                    <a:pt x="84" y="747"/>
                  </a:lnTo>
                  <a:cubicBezTo>
                    <a:pt x="118" y="914"/>
                    <a:pt x="101" y="1081"/>
                    <a:pt x="67" y="1249"/>
                  </a:cubicBezTo>
                  <a:cubicBezTo>
                    <a:pt x="17" y="1600"/>
                    <a:pt x="151" y="1969"/>
                    <a:pt x="285" y="2270"/>
                  </a:cubicBezTo>
                  <a:cubicBezTo>
                    <a:pt x="369" y="2454"/>
                    <a:pt x="653" y="2538"/>
                    <a:pt x="1005" y="2621"/>
                  </a:cubicBezTo>
                  <a:cubicBezTo>
                    <a:pt x="1069" y="2641"/>
                    <a:pt x="1150" y="2655"/>
                    <a:pt x="1219" y="2655"/>
                  </a:cubicBezTo>
                  <a:cubicBezTo>
                    <a:pt x="1329" y="2655"/>
                    <a:pt x="1405" y="2618"/>
                    <a:pt x="1323" y="2504"/>
                  </a:cubicBezTo>
                  <a:cubicBezTo>
                    <a:pt x="1206" y="2354"/>
                    <a:pt x="670" y="2186"/>
                    <a:pt x="754" y="1634"/>
                  </a:cubicBezTo>
                  <a:cubicBezTo>
                    <a:pt x="754" y="1617"/>
                    <a:pt x="770" y="1533"/>
                    <a:pt x="787" y="1533"/>
                  </a:cubicBezTo>
                  <a:cubicBezTo>
                    <a:pt x="792" y="1533"/>
                    <a:pt x="796" y="1532"/>
                    <a:pt x="801" y="1532"/>
                  </a:cubicBezTo>
                  <a:cubicBezTo>
                    <a:pt x="907" y="1532"/>
                    <a:pt x="940" y="1722"/>
                    <a:pt x="1005" y="1835"/>
                  </a:cubicBezTo>
                  <a:cubicBezTo>
                    <a:pt x="1078" y="1952"/>
                    <a:pt x="1177" y="2005"/>
                    <a:pt x="1246" y="2005"/>
                  </a:cubicBezTo>
                  <a:cubicBezTo>
                    <a:pt x="1255" y="2005"/>
                    <a:pt x="1264" y="2004"/>
                    <a:pt x="1272" y="2002"/>
                  </a:cubicBezTo>
                  <a:cubicBezTo>
                    <a:pt x="1339" y="1935"/>
                    <a:pt x="1256" y="1835"/>
                    <a:pt x="1189" y="1684"/>
                  </a:cubicBezTo>
                  <a:cubicBezTo>
                    <a:pt x="1105" y="1450"/>
                    <a:pt x="1021" y="1215"/>
                    <a:pt x="988" y="1115"/>
                  </a:cubicBezTo>
                  <a:cubicBezTo>
                    <a:pt x="954" y="1081"/>
                    <a:pt x="887" y="998"/>
                    <a:pt x="854" y="964"/>
                  </a:cubicBezTo>
                  <a:cubicBezTo>
                    <a:pt x="787" y="881"/>
                    <a:pt x="687" y="780"/>
                    <a:pt x="670" y="696"/>
                  </a:cubicBezTo>
                  <a:lnTo>
                    <a:pt x="603" y="295"/>
                  </a:lnTo>
                  <a:cubicBezTo>
                    <a:pt x="588" y="135"/>
                    <a:pt x="498" y="0"/>
                    <a:pt x="343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7;p47">
              <a:extLst>
                <a:ext uri="{FF2B5EF4-FFF2-40B4-BE49-F238E27FC236}">
                  <a16:creationId xmlns:a16="http://schemas.microsoft.com/office/drawing/2014/main" id="{2E32B4D3-C5A6-427D-AAF7-F3C73D5E8343}"/>
                </a:ext>
              </a:extLst>
            </p:cNvPr>
            <p:cNvSpPr/>
            <p:nvPr/>
          </p:nvSpPr>
          <p:spPr>
            <a:xfrm>
              <a:off x="6270565" y="2533246"/>
              <a:ext cx="741916" cy="717927"/>
            </a:xfrm>
            <a:custGeom>
              <a:avLst/>
              <a:gdLst/>
              <a:ahLst/>
              <a:cxnLst/>
              <a:rect l="l" t="t" r="r" b="b"/>
              <a:pathLst>
                <a:path w="9495" h="9188" extrusionOk="0">
                  <a:moveTo>
                    <a:pt x="8751" y="1"/>
                  </a:moveTo>
                  <a:cubicBezTo>
                    <a:pt x="8494" y="1"/>
                    <a:pt x="8198" y="132"/>
                    <a:pt x="7951" y="416"/>
                  </a:cubicBezTo>
                  <a:cubicBezTo>
                    <a:pt x="7366" y="1052"/>
                    <a:pt x="5441" y="5120"/>
                    <a:pt x="4888" y="5756"/>
                  </a:cubicBezTo>
                  <a:cubicBezTo>
                    <a:pt x="4302" y="6409"/>
                    <a:pt x="1" y="8601"/>
                    <a:pt x="1" y="8601"/>
                  </a:cubicBezTo>
                  <a:cubicBezTo>
                    <a:pt x="1" y="8601"/>
                    <a:pt x="51" y="8786"/>
                    <a:pt x="135" y="8919"/>
                  </a:cubicBezTo>
                  <a:cubicBezTo>
                    <a:pt x="218" y="9037"/>
                    <a:pt x="319" y="9187"/>
                    <a:pt x="319" y="9187"/>
                  </a:cubicBezTo>
                  <a:cubicBezTo>
                    <a:pt x="319" y="9187"/>
                    <a:pt x="3767" y="8016"/>
                    <a:pt x="5190" y="7212"/>
                  </a:cubicBezTo>
                  <a:cubicBezTo>
                    <a:pt x="7315" y="6040"/>
                    <a:pt x="8738" y="2743"/>
                    <a:pt x="9307" y="985"/>
                  </a:cubicBezTo>
                  <a:cubicBezTo>
                    <a:pt x="9495" y="360"/>
                    <a:pt x="9176" y="1"/>
                    <a:pt x="8751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8;p47">
              <a:extLst>
                <a:ext uri="{FF2B5EF4-FFF2-40B4-BE49-F238E27FC236}">
                  <a16:creationId xmlns:a16="http://schemas.microsoft.com/office/drawing/2014/main" id="{4D4ACC88-5ADF-42C7-B971-26C5E66B4934}"/>
                </a:ext>
              </a:extLst>
            </p:cNvPr>
            <p:cNvSpPr/>
            <p:nvPr/>
          </p:nvSpPr>
          <p:spPr>
            <a:xfrm>
              <a:off x="6849950" y="2492458"/>
              <a:ext cx="541571" cy="784891"/>
            </a:xfrm>
            <a:custGeom>
              <a:avLst/>
              <a:gdLst/>
              <a:ahLst/>
              <a:cxnLst/>
              <a:rect l="l" t="t" r="r" b="b"/>
              <a:pathLst>
                <a:path w="6931" h="10045" extrusionOk="0">
                  <a:moveTo>
                    <a:pt x="5022" y="1"/>
                  </a:moveTo>
                  <a:lnTo>
                    <a:pt x="1357" y="503"/>
                  </a:lnTo>
                  <a:lnTo>
                    <a:pt x="1" y="10044"/>
                  </a:lnTo>
                  <a:lnTo>
                    <a:pt x="6931" y="9977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9;p47">
              <a:extLst>
                <a:ext uri="{FF2B5EF4-FFF2-40B4-BE49-F238E27FC236}">
                  <a16:creationId xmlns:a16="http://schemas.microsoft.com/office/drawing/2014/main" id="{5D700ADC-D7EF-4078-B4B8-997021FA350F}"/>
                </a:ext>
              </a:extLst>
            </p:cNvPr>
            <p:cNvSpPr/>
            <p:nvPr/>
          </p:nvSpPr>
          <p:spPr>
            <a:xfrm>
              <a:off x="6687816" y="3257576"/>
              <a:ext cx="481405" cy="1214257"/>
            </a:xfrm>
            <a:custGeom>
              <a:avLst/>
              <a:gdLst/>
              <a:ahLst/>
              <a:cxnLst/>
              <a:rect l="l" t="t" r="r" b="b"/>
              <a:pathLst>
                <a:path w="6161" h="15540" extrusionOk="0">
                  <a:moveTo>
                    <a:pt x="2093" y="1"/>
                  </a:moveTo>
                  <a:cubicBezTo>
                    <a:pt x="2093" y="1"/>
                    <a:pt x="653" y="5140"/>
                    <a:pt x="285" y="7450"/>
                  </a:cubicBezTo>
                  <a:cubicBezTo>
                    <a:pt x="0" y="9090"/>
                    <a:pt x="2511" y="15501"/>
                    <a:pt x="2511" y="15501"/>
                  </a:cubicBezTo>
                  <a:cubicBezTo>
                    <a:pt x="2581" y="15529"/>
                    <a:pt x="2650" y="15540"/>
                    <a:pt x="2718" y="15540"/>
                  </a:cubicBezTo>
                  <a:cubicBezTo>
                    <a:pt x="2895" y="15540"/>
                    <a:pt x="3071" y="15466"/>
                    <a:pt x="3264" y="15417"/>
                  </a:cubicBezTo>
                  <a:cubicBezTo>
                    <a:pt x="3264" y="15417"/>
                    <a:pt x="2511" y="9776"/>
                    <a:pt x="2762" y="8387"/>
                  </a:cubicBezTo>
                  <a:cubicBezTo>
                    <a:pt x="3047" y="6947"/>
                    <a:pt x="5189" y="4035"/>
                    <a:pt x="5340" y="3282"/>
                  </a:cubicBezTo>
                  <a:cubicBezTo>
                    <a:pt x="5641" y="1692"/>
                    <a:pt x="6160" y="336"/>
                    <a:pt x="6160" y="336"/>
                  </a:cubicBezTo>
                  <a:lnTo>
                    <a:pt x="2093" y="1"/>
                  </a:ln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0;p47">
              <a:extLst>
                <a:ext uri="{FF2B5EF4-FFF2-40B4-BE49-F238E27FC236}">
                  <a16:creationId xmlns:a16="http://schemas.microsoft.com/office/drawing/2014/main" id="{8E6A265E-823F-477B-BD09-5E7F302537BD}"/>
                </a:ext>
              </a:extLst>
            </p:cNvPr>
            <p:cNvSpPr/>
            <p:nvPr/>
          </p:nvSpPr>
          <p:spPr>
            <a:xfrm>
              <a:off x="6997785" y="3210694"/>
              <a:ext cx="481405" cy="1265984"/>
            </a:xfrm>
            <a:custGeom>
              <a:avLst/>
              <a:gdLst/>
              <a:ahLst/>
              <a:cxnLst/>
              <a:rect l="l" t="t" r="r" b="b"/>
              <a:pathLst>
                <a:path w="6161" h="16202" extrusionOk="0">
                  <a:moveTo>
                    <a:pt x="3364" y="0"/>
                  </a:moveTo>
                  <a:cubicBezTo>
                    <a:pt x="2452" y="0"/>
                    <a:pt x="1479" y="370"/>
                    <a:pt x="1356" y="1003"/>
                  </a:cubicBezTo>
                  <a:cubicBezTo>
                    <a:pt x="938" y="3229"/>
                    <a:pt x="0" y="6610"/>
                    <a:pt x="1791" y="9757"/>
                  </a:cubicBezTo>
                  <a:cubicBezTo>
                    <a:pt x="3599" y="12921"/>
                    <a:pt x="5491" y="16201"/>
                    <a:pt x="5491" y="16201"/>
                  </a:cubicBezTo>
                  <a:cubicBezTo>
                    <a:pt x="5742" y="16201"/>
                    <a:pt x="5959" y="16118"/>
                    <a:pt x="6160" y="15967"/>
                  </a:cubicBezTo>
                  <a:cubicBezTo>
                    <a:pt x="6160" y="15967"/>
                    <a:pt x="5859" y="14544"/>
                    <a:pt x="5390" y="12870"/>
                  </a:cubicBezTo>
                  <a:cubicBezTo>
                    <a:pt x="4871" y="10979"/>
                    <a:pt x="4202" y="8719"/>
                    <a:pt x="4386" y="7547"/>
                  </a:cubicBezTo>
                  <a:cubicBezTo>
                    <a:pt x="4737" y="5338"/>
                    <a:pt x="5139" y="2409"/>
                    <a:pt x="5022" y="986"/>
                  </a:cubicBezTo>
                  <a:cubicBezTo>
                    <a:pt x="4966" y="302"/>
                    <a:pt x="4190" y="0"/>
                    <a:pt x="3364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1;p47">
              <a:extLst>
                <a:ext uri="{FF2B5EF4-FFF2-40B4-BE49-F238E27FC236}">
                  <a16:creationId xmlns:a16="http://schemas.microsoft.com/office/drawing/2014/main" id="{E06E48A8-96AB-4470-88C2-AA12362E91B4}"/>
                </a:ext>
              </a:extLst>
            </p:cNvPr>
            <p:cNvSpPr/>
            <p:nvPr/>
          </p:nvSpPr>
          <p:spPr>
            <a:xfrm>
              <a:off x="6836901" y="2492458"/>
              <a:ext cx="563762" cy="829351"/>
            </a:xfrm>
            <a:custGeom>
              <a:avLst/>
              <a:gdLst/>
              <a:ahLst/>
              <a:cxnLst/>
              <a:rect l="l" t="t" r="r" b="b"/>
              <a:pathLst>
                <a:path w="7215" h="10614" extrusionOk="0">
                  <a:moveTo>
                    <a:pt x="5206" y="1"/>
                  </a:moveTo>
                  <a:lnTo>
                    <a:pt x="1557" y="503"/>
                  </a:lnTo>
                  <a:lnTo>
                    <a:pt x="51" y="9793"/>
                  </a:lnTo>
                  <a:cubicBezTo>
                    <a:pt x="0" y="9944"/>
                    <a:pt x="84" y="10111"/>
                    <a:pt x="235" y="10161"/>
                  </a:cubicBezTo>
                  <a:cubicBezTo>
                    <a:pt x="586" y="10362"/>
                    <a:pt x="1356" y="10613"/>
                    <a:pt x="2746" y="10613"/>
                  </a:cubicBezTo>
                  <a:cubicBezTo>
                    <a:pt x="4587" y="10613"/>
                    <a:pt x="6210" y="10329"/>
                    <a:pt x="6913" y="10211"/>
                  </a:cubicBezTo>
                  <a:cubicBezTo>
                    <a:pt x="7098" y="10161"/>
                    <a:pt x="7215" y="9994"/>
                    <a:pt x="7181" y="9810"/>
                  </a:cubicBezTo>
                  <a:lnTo>
                    <a:pt x="5206" y="1"/>
                  </a:ln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2;p47">
              <a:extLst>
                <a:ext uri="{FF2B5EF4-FFF2-40B4-BE49-F238E27FC236}">
                  <a16:creationId xmlns:a16="http://schemas.microsoft.com/office/drawing/2014/main" id="{27C8813B-B7FD-42FB-A285-0359FD0BEC36}"/>
                </a:ext>
              </a:extLst>
            </p:cNvPr>
            <p:cNvSpPr/>
            <p:nvPr/>
          </p:nvSpPr>
          <p:spPr>
            <a:xfrm>
              <a:off x="7135072" y="2499022"/>
              <a:ext cx="302236" cy="1025320"/>
            </a:xfrm>
            <a:custGeom>
              <a:avLst/>
              <a:gdLst/>
              <a:ahLst/>
              <a:cxnLst/>
              <a:rect l="l" t="t" r="r" b="b"/>
              <a:pathLst>
                <a:path w="3868" h="13122" extrusionOk="0">
                  <a:moveTo>
                    <a:pt x="1223" y="1"/>
                  </a:moveTo>
                  <a:lnTo>
                    <a:pt x="553" y="68"/>
                  </a:lnTo>
                  <a:cubicBezTo>
                    <a:pt x="553" y="67"/>
                    <a:pt x="553" y="67"/>
                    <a:pt x="553" y="67"/>
                  </a:cubicBezTo>
                  <a:lnTo>
                    <a:pt x="553" y="67"/>
                  </a:lnTo>
                  <a:cubicBezTo>
                    <a:pt x="533" y="67"/>
                    <a:pt x="354" y="1797"/>
                    <a:pt x="553" y="2377"/>
                  </a:cubicBezTo>
                  <a:cubicBezTo>
                    <a:pt x="1005" y="3599"/>
                    <a:pt x="1708" y="5976"/>
                    <a:pt x="1306" y="8069"/>
                  </a:cubicBezTo>
                  <a:cubicBezTo>
                    <a:pt x="754" y="11015"/>
                    <a:pt x="1" y="12220"/>
                    <a:pt x="955" y="12906"/>
                  </a:cubicBezTo>
                  <a:cubicBezTo>
                    <a:pt x="1172" y="13059"/>
                    <a:pt x="1430" y="13122"/>
                    <a:pt x="1702" y="13122"/>
                  </a:cubicBezTo>
                  <a:cubicBezTo>
                    <a:pt x="2646" y="13122"/>
                    <a:pt x="3748" y="12368"/>
                    <a:pt x="3800" y="12069"/>
                  </a:cubicBezTo>
                  <a:cubicBezTo>
                    <a:pt x="3867" y="11684"/>
                    <a:pt x="3449" y="6981"/>
                    <a:pt x="2980" y="4955"/>
                  </a:cubicBezTo>
                  <a:cubicBezTo>
                    <a:pt x="2528" y="2930"/>
                    <a:pt x="1223" y="1"/>
                    <a:pt x="1223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3;p47">
              <a:extLst>
                <a:ext uri="{FF2B5EF4-FFF2-40B4-BE49-F238E27FC236}">
                  <a16:creationId xmlns:a16="http://schemas.microsoft.com/office/drawing/2014/main" id="{FE952D27-FBD3-4BDF-AD63-95166DB2AF2D}"/>
                </a:ext>
              </a:extLst>
            </p:cNvPr>
            <p:cNvSpPr/>
            <p:nvPr/>
          </p:nvSpPr>
          <p:spPr>
            <a:xfrm>
              <a:off x="6772829" y="2525198"/>
              <a:ext cx="286452" cy="956325"/>
            </a:xfrm>
            <a:custGeom>
              <a:avLst/>
              <a:gdLst/>
              <a:ahLst/>
              <a:cxnLst/>
              <a:rect l="l" t="t" r="r" b="b"/>
              <a:pathLst>
                <a:path w="3666" h="12239" extrusionOk="0">
                  <a:moveTo>
                    <a:pt x="2996" y="0"/>
                  </a:moveTo>
                  <a:lnTo>
                    <a:pt x="2243" y="101"/>
                  </a:lnTo>
                  <a:cubicBezTo>
                    <a:pt x="1908" y="151"/>
                    <a:pt x="1641" y="419"/>
                    <a:pt x="1624" y="754"/>
                  </a:cubicBezTo>
                  <a:cubicBezTo>
                    <a:pt x="1507" y="2243"/>
                    <a:pt x="1172" y="6093"/>
                    <a:pt x="837" y="7231"/>
                  </a:cubicBezTo>
                  <a:cubicBezTo>
                    <a:pt x="452" y="8688"/>
                    <a:pt x="0" y="10244"/>
                    <a:pt x="0" y="10730"/>
                  </a:cubicBezTo>
                  <a:cubicBezTo>
                    <a:pt x="0" y="10974"/>
                    <a:pt x="1090" y="12239"/>
                    <a:pt x="1712" y="12239"/>
                  </a:cubicBezTo>
                  <a:cubicBezTo>
                    <a:pt x="1771" y="12239"/>
                    <a:pt x="1826" y="12227"/>
                    <a:pt x="1875" y="12203"/>
                  </a:cubicBezTo>
                  <a:cubicBezTo>
                    <a:pt x="3666" y="11282"/>
                    <a:pt x="3164" y="5273"/>
                    <a:pt x="2929" y="3298"/>
                  </a:cubicBezTo>
                  <a:cubicBezTo>
                    <a:pt x="2712" y="1323"/>
                    <a:pt x="2996" y="0"/>
                    <a:pt x="2996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4;p47">
              <a:extLst>
                <a:ext uri="{FF2B5EF4-FFF2-40B4-BE49-F238E27FC236}">
                  <a16:creationId xmlns:a16="http://schemas.microsoft.com/office/drawing/2014/main" id="{7705A1B6-7F88-4070-AC32-AA019C239178}"/>
                </a:ext>
              </a:extLst>
            </p:cNvPr>
            <p:cNvSpPr/>
            <p:nvPr/>
          </p:nvSpPr>
          <p:spPr>
            <a:xfrm>
              <a:off x="7074047" y="2209133"/>
              <a:ext cx="187999" cy="237382"/>
            </a:xfrm>
            <a:custGeom>
              <a:avLst/>
              <a:gdLst/>
              <a:ahLst/>
              <a:cxnLst/>
              <a:rect l="l" t="t" r="r" b="b"/>
              <a:pathLst>
                <a:path w="2406" h="3038" extrusionOk="0">
                  <a:moveTo>
                    <a:pt x="1691" y="1"/>
                  </a:moveTo>
                  <a:cubicBezTo>
                    <a:pt x="710" y="1"/>
                    <a:pt x="1" y="2484"/>
                    <a:pt x="146" y="2807"/>
                  </a:cubicBezTo>
                  <a:cubicBezTo>
                    <a:pt x="224" y="2971"/>
                    <a:pt x="503" y="3037"/>
                    <a:pt x="796" y="3037"/>
                  </a:cubicBezTo>
                  <a:cubicBezTo>
                    <a:pt x="1070" y="3037"/>
                    <a:pt x="1356" y="2979"/>
                    <a:pt x="1502" y="2890"/>
                  </a:cubicBezTo>
                  <a:cubicBezTo>
                    <a:pt x="1820" y="2706"/>
                    <a:pt x="1702" y="2288"/>
                    <a:pt x="1803" y="2020"/>
                  </a:cubicBezTo>
                  <a:cubicBezTo>
                    <a:pt x="1920" y="1735"/>
                    <a:pt x="2405" y="1367"/>
                    <a:pt x="2071" y="965"/>
                  </a:cubicBezTo>
                  <a:cubicBezTo>
                    <a:pt x="1736" y="547"/>
                    <a:pt x="1803" y="11"/>
                    <a:pt x="1803" y="11"/>
                  </a:cubicBezTo>
                  <a:cubicBezTo>
                    <a:pt x="1765" y="4"/>
                    <a:pt x="1728" y="1"/>
                    <a:pt x="1691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5;p47">
              <a:extLst>
                <a:ext uri="{FF2B5EF4-FFF2-40B4-BE49-F238E27FC236}">
                  <a16:creationId xmlns:a16="http://schemas.microsoft.com/office/drawing/2014/main" id="{64389426-9D38-4100-A649-549DEA004516}"/>
                </a:ext>
              </a:extLst>
            </p:cNvPr>
            <p:cNvSpPr/>
            <p:nvPr/>
          </p:nvSpPr>
          <p:spPr>
            <a:xfrm>
              <a:off x="6927149" y="2134122"/>
              <a:ext cx="287780" cy="300908"/>
            </a:xfrm>
            <a:custGeom>
              <a:avLst/>
              <a:gdLst/>
              <a:ahLst/>
              <a:cxnLst/>
              <a:rect l="l" t="t" r="r" b="b"/>
              <a:pathLst>
                <a:path w="3683" h="3851" extrusionOk="0">
                  <a:moveTo>
                    <a:pt x="1942" y="1"/>
                  </a:moveTo>
                  <a:cubicBezTo>
                    <a:pt x="1172" y="1"/>
                    <a:pt x="436" y="603"/>
                    <a:pt x="134" y="1172"/>
                  </a:cubicBezTo>
                  <a:cubicBezTo>
                    <a:pt x="67" y="1323"/>
                    <a:pt x="67" y="1524"/>
                    <a:pt x="34" y="1691"/>
                  </a:cubicBezTo>
                  <a:cubicBezTo>
                    <a:pt x="0" y="3499"/>
                    <a:pt x="1674" y="3850"/>
                    <a:pt x="2645" y="3850"/>
                  </a:cubicBezTo>
                  <a:cubicBezTo>
                    <a:pt x="3633" y="3850"/>
                    <a:pt x="3683" y="1691"/>
                    <a:pt x="3683" y="904"/>
                  </a:cubicBezTo>
                  <a:cubicBezTo>
                    <a:pt x="3683" y="134"/>
                    <a:pt x="2896" y="1"/>
                    <a:pt x="1942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6;p47">
              <a:extLst>
                <a:ext uri="{FF2B5EF4-FFF2-40B4-BE49-F238E27FC236}">
                  <a16:creationId xmlns:a16="http://schemas.microsoft.com/office/drawing/2014/main" id="{72F8F00F-591C-4CE9-88EE-FDD817B49B3C}"/>
                </a:ext>
              </a:extLst>
            </p:cNvPr>
            <p:cNvSpPr/>
            <p:nvPr/>
          </p:nvSpPr>
          <p:spPr>
            <a:xfrm>
              <a:off x="6937620" y="2187724"/>
              <a:ext cx="225036" cy="388265"/>
            </a:xfrm>
            <a:custGeom>
              <a:avLst/>
              <a:gdLst/>
              <a:ahLst/>
              <a:cxnLst/>
              <a:rect l="l" t="t" r="r" b="b"/>
              <a:pathLst>
                <a:path w="2880" h="4969" extrusionOk="0">
                  <a:moveTo>
                    <a:pt x="1741" y="1"/>
                  </a:moveTo>
                  <a:cubicBezTo>
                    <a:pt x="938" y="1"/>
                    <a:pt x="0" y="620"/>
                    <a:pt x="184" y="1658"/>
                  </a:cubicBezTo>
                  <a:cubicBezTo>
                    <a:pt x="352" y="2679"/>
                    <a:pt x="419" y="3332"/>
                    <a:pt x="1055" y="3482"/>
                  </a:cubicBezTo>
                  <a:cubicBezTo>
                    <a:pt x="1306" y="3533"/>
                    <a:pt x="1440" y="3800"/>
                    <a:pt x="1373" y="4018"/>
                  </a:cubicBezTo>
                  <a:lnTo>
                    <a:pt x="1323" y="4185"/>
                  </a:lnTo>
                  <a:cubicBezTo>
                    <a:pt x="1289" y="4420"/>
                    <a:pt x="1306" y="4721"/>
                    <a:pt x="1507" y="4838"/>
                  </a:cubicBezTo>
                  <a:cubicBezTo>
                    <a:pt x="1623" y="4920"/>
                    <a:pt x="1780" y="4969"/>
                    <a:pt x="1932" y="4969"/>
                  </a:cubicBezTo>
                  <a:cubicBezTo>
                    <a:pt x="1999" y="4969"/>
                    <a:pt x="2065" y="4959"/>
                    <a:pt x="2126" y="4939"/>
                  </a:cubicBezTo>
                  <a:cubicBezTo>
                    <a:pt x="2511" y="4838"/>
                    <a:pt x="2796" y="4520"/>
                    <a:pt x="2662" y="3968"/>
                  </a:cubicBezTo>
                  <a:lnTo>
                    <a:pt x="2478" y="3349"/>
                  </a:lnTo>
                  <a:cubicBezTo>
                    <a:pt x="2411" y="3148"/>
                    <a:pt x="2461" y="2913"/>
                    <a:pt x="2561" y="2729"/>
                  </a:cubicBezTo>
                  <a:cubicBezTo>
                    <a:pt x="2712" y="2461"/>
                    <a:pt x="2879" y="2060"/>
                    <a:pt x="2879" y="1658"/>
                  </a:cubicBezTo>
                  <a:cubicBezTo>
                    <a:pt x="2879" y="587"/>
                    <a:pt x="2561" y="1"/>
                    <a:pt x="1741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7;p47">
              <a:extLst>
                <a:ext uri="{FF2B5EF4-FFF2-40B4-BE49-F238E27FC236}">
                  <a16:creationId xmlns:a16="http://schemas.microsoft.com/office/drawing/2014/main" id="{89857B96-7228-4515-8BD9-AEA8AF9A0E9D}"/>
                </a:ext>
              </a:extLst>
            </p:cNvPr>
            <p:cNvSpPr/>
            <p:nvPr/>
          </p:nvSpPr>
          <p:spPr>
            <a:xfrm>
              <a:off x="6889175" y="2141936"/>
              <a:ext cx="304893" cy="176669"/>
            </a:xfrm>
            <a:custGeom>
              <a:avLst/>
              <a:gdLst/>
              <a:ahLst/>
              <a:cxnLst/>
              <a:rect l="l" t="t" r="r" b="b"/>
              <a:pathLst>
                <a:path w="3902" h="2261" extrusionOk="0">
                  <a:moveTo>
                    <a:pt x="2395" y="1"/>
                  </a:moveTo>
                  <a:lnTo>
                    <a:pt x="1440" y="269"/>
                  </a:lnTo>
                  <a:cubicBezTo>
                    <a:pt x="1363" y="300"/>
                    <a:pt x="1281" y="313"/>
                    <a:pt x="1200" y="313"/>
                  </a:cubicBezTo>
                  <a:cubicBezTo>
                    <a:pt x="1106" y="313"/>
                    <a:pt x="1011" y="296"/>
                    <a:pt x="922" y="269"/>
                  </a:cubicBezTo>
                  <a:lnTo>
                    <a:pt x="470" y="135"/>
                  </a:lnTo>
                  <a:cubicBezTo>
                    <a:pt x="437" y="125"/>
                    <a:pt x="404" y="121"/>
                    <a:pt x="371" y="121"/>
                  </a:cubicBezTo>
                  <a:cubicBezTo>
                    <a:pt x="174" y="121"/>
                    <a:pt x="1" y="287"/>
                    <a:pt x="1" y="503"/>
                  </a:cubicBezTo>
                  <a:lnTo>
                    <a:pt x="1" y="637"/>
                  </a:lnTo>
                  <a:cubicBezTo>
                    <a:pt x="57" y="1196"/>
                    <a:pt x="545" y="1569"/>
                    <a:pt x="1085" y="1569"/>
                  </a:cubicBezTo>
                  <a:cubicBezTo>
                    <a:pt x="1191" y="1569"/>
                    <a:pt x="1300" y="1554"/>
                    <a:pt x="1407" y="1524"/>
                  </a:cubicBezTo>
                  <a:cubicBezTo>
                    <a:pt x="1562" y="1487"/>
                    <a:pt x="1713" y="1473"/>
                    <a:pt x="1861" y="1473"/>
                  </a:cubicBezTo>
                  <a:cubicBezTo>
                    <a:pt x="2050" y="1473"/>
                    <a:pt x="2233" y="1496"/>
                    <a:pt x="2411" y="1524"/>
                  </a:cubicBezTo>
                  <a:cubicBezTo>
                    <a:pt x="2662" y="1591"/>
                    <a:pt x="2847" y="1825"/>
                    <a:pt x="2847" y="2077"/>
                  </a:cubicBezTo>
                  <a:cubicBezTo>
                    <a:pt x="2847" y="2177"/>
                    <a:pt x="2930" y="2261"/>
                    <a:pt x="3031" y="2261"/>
                  </a:cubicBezTo>
                  <a:cubicBezTo>
                    <a:pt x="3098" y="2261"/>
                    <a:pt x="3181" y="2227"/>
                    <a:pt x="3198" y="2144"/>
                  </a:cubicBezTo>
                  <a:cubicBezTo>
                    <a:pt x="3432" y="2127"/>
                    <a:pt x="3616" y="1943"/>
                    <a:pt x="3667" y="1725"/>
                  </a:cubicBezTo>
                  <a:lnTo>
                    <a:pt x="3767" y="1139"/>
                  </a:lnTo>
                  <a:cubicBezTo>
                    <a:pt x="3901" y="319"/>
                    <a:pt x="2947" y="1"/>
                    <a:pt x="2395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8;p47">
              <a:extLst>
                <a:ext uri="{FF2B5EF4-FFF2-40B4-BE49-F238E27FC236}">
                  <a16:creationId xmlns:a16="http://schemas.microsoft.com/office/drawing/2014/main" id="{66FB9D02-FEC2-4D56-8DFE-3F4FD7F18FD7}"/>
                </a:ext>
              </a:extLst>
            </p:cNvPr>
            <p:cNvSpPr/>
            <p:nvPr/>
          </p:nvSpPr>
          <p:spPr>
            <a:xfrm>
              <a:off x="7128586" y="2285786"/>
              <a:ext cx="56259" cy="70793"/>
            </a:xfrm>
            <a:custGeom>
              <a:avLst/>
              <a:gdLst/>
              <a:ahLst/>
              <a:cxnLst/>
              <a:rect l="l" t="t" r="r" b="b"/>
              <a:pathLst>
                <a:path w="720" h="906" extrusionOk="0">
                  <a:moveTo>
                    <a:pt x="307" y="0"/>
                  </a:moveTo>
                  <a:cubicBezTo>
                    <a:pt x="62" y="0"/>
                    <a:pt x="0" y="211"/>
                    <a:pt x="0" y="453"/>
                  </a:cubicBezTo>
                  <a:cubicBezTo>
                    <a:pt x="0" y="704"/>
                    <a:pt x="67" y="905"/>
                    <a:pt x="335" y="905"/>
                  </a:cubicBezTo>
                  <a:cubicBezTo>
                    <a:pt x="552" y="905"/>
                    <a:pt x="720" y="570"/>
                    <a:pt x="720" y="319"/>
                  </a:cubicBezTo>
                  <a:cubicBezTo>
                    <a:pt x="720" y="68"/>
                    <a:pt x="586" y="1"/>
                    <a:pt x="335" y="1"/>
                  </a:cubicBezTo>
                  <a:cubicBezTo>
                    <a:pt x="325" y="1"/>
                    <a:pt x="316" y="0"/>
                    <a:pt x="307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9;p47">
              <a:extLst>
                <a:ext uri="{FF2B5EF4-FFF2-40B4-BE49-F238E27FC236}">
                  <a16:creationId xmlns:a16="http://schemas.microsoft.com/office/drawing/2014/main" id="{6A4212F2-FA08-4121-8A5E-704F5C1A6901}"/>
                </a:ext>
              </a:extLst>
            </p:cNvPr>
            <p:cNvSpPr/>
            <p:nvPr/>
          </p:nvSpPr>
          <p:spPr>
            <a:xfrm>
              <a:off x="6969031" y="2310712"/>
              <a:ext cx="31411" cy="85092"/>
            </a:xfrm>
            <a:custGeom>
              <a:avLst/>
              <a:gdLst/>
              <a:ahLst/>
              <a:cxnLst/>
              <a:rect l="l" t="t" r="r" b="b"/>
              <a:pathLst>
                <a:path w="402" h="1089" extrusionOk="0">
                  <a:moveTo>
                    <a:pt x="268" y="0"/>
                  </a:moveTo>
                  <a:cubicBezTo>
                    <a:pt x="234" y="0"/>
                    <a:pt x="201" y="17"/>
                    <a:pt x="201" y="67"/>
                  </a:cubicBezTo>
                  <a:lnTo>
                    <a:pt x="17" y="854"/>
                  </a:lnTo>
                  <a:cubicBezTo>
                    <a:pt x="0" y="988"/>
                    <a:pt x="84" y="1088"/>
                    <a:pt x="218" y="1088"/>
                  </a:cubicBezTo>
                  <a:cubicBezTo>
                    <a:pt x="318" y="1088"/>
                    <a:pt x="402" y="1005"/>
                    <a:pt x="402" y="921"/>
                  </a:cubicBezTo>
                  <a:lnTo>
                    <a:pt x="402" y="117"/>
                  </a:lnTo>
                  <a:cubicBezTo>
                    <a:pt x="402" y="101"/>
                    <a:pt x="385" y="67"/>
                    <a:pt x="352" y="34"/>
                  </a:cubicBezTo>
                  <a:cubicBezTo>
                    <a:pt x="335" y="17"/>
                    <a:pt x="318" y="0"/>
                    <a:pt x="268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0;p47">
              <a:extLst>
                <a:ext uri="{FF2B5EF4-FFF2-40B4-BE49-F238E27FC236}">
                  <a16:creationId xmlns:a16="http://schemas.microsoft.com/office/drawing/2014/main" id="{2DE55EA9-E80C-4048-8F38-67AB9C12CECF}"/>
                </a:ext>
              </a:extLst>
            </p:cNvPr>
            <p:cNvSpPr/>
            <p:nvPr/>
          </p:nvSpPr>
          <p:spPr>
            <a:xfrm>
              <a:off x="7052715" y="2636387"/>
              <a:ext cx="130880" cy="554620"/>
            </a:xfrm>
            <a:custGeom>
              <a:avLst/>
              <a:gdLst/>
              <a:ahLst/>
              <a:cxnLst/>
              <a:rect l="l" t="t" r="r" b="b"/>
              <a:pathLst>
                <a:path w="1675" h="7098" extrusionOk="0">
                  <a:moveTo>
                    <a:pt x="653" y="0"/>
                  </a:moveTo>
                  <a:lnTo>
                    <a:pt x="402" y="17"/>
                  </a:lnTo>
                  <a:cubicBezTo>
                    <a:pt x="335" y="17"/>
                    <a:pt x="268" y="84"/>
                    <a:pt x="285" y="151"/>
                  </a:cubicBezTo>
                  <a:cubicBezTo>
                    <a:pt x="402" y="686"/>
                    <a:pt x="737" y="2862"/>
                    <a:pt x="754" y="3214"/>
                  </a:cubicBezTo>
                  <a:cubicBezTo>
                    <a:pt x="820" y="4218"/>
                    <a:pt x="268" y="5758"/>
                    <a:pt x="34" y="6344"/>
                  </a:cubicBezTo>
                  <a:cubicBezTo>
                    <a:pt x="0" y="6511"/>
                    <a:pt x="0" y="6645"/>
                    <a:pt x="84" y="6796"/>
                  </a:cubicBezTo>
                  <a:lnTo>
                    <a:pt x="184" y="6980"/>
                  </a:lnTo>
                  <a:cubicBezTo>
                    <a:pt x="228" y="7057"/>
                    <a:pt x="308" y="7098"/>
                    <a:pt x="387" y="7098"/>
                  </a:cubicBezTo>
                  <a:cubicBezTo>
                    <a:pt x="428" y="7098"/>
                    <a:pt x="468" y="7087"/>
                    <a:pt x="502" y="7064"/>
                  </a:cubicBezTo>
                  <a:lnTo>
                    <a:pt x="620" y="6980"/>
                  </a:lnTo>
                  <a:cubicBezTo>
                    <a:pt x="904" y="6813"/>
                    <a:pt x="1072" y="6595"/>
                    <a:pt x="1155" y="6294"/>
                  </a:cubicBezTo>
                  <a:cubicBezTo>
                    <a:pt x="1339" y="5557"/>
                    <a:pt x="1674" y="4135"/>
                    <a:pt x="1574" y="3331"/>
                  </a:cubicBezTo>
                  <a:cubicBezTo>
                    <a:pt x="1440" y="2327"/>
                    <a:pt x="887" y="486"/>
                    <a:pt x="754" y="84"/>
                  </a:cubicBezTo>
                  <a:cubicBezTo>
                    <a:pt x="737" y="34"/>
                    <a:pt x="687" y="0"/>
                    <a:pt x="653" y="0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1;p47">
              <a:extLst>
                <a:ext uri="{FF2B5EF4-FFF2-40B4-BE49-F238E27FC236}">
                  <a16:creationId xmlns:a16="http://schemas.microsoft.com/office/drawing/2014/main" id="{14C4F523-E94C-497C-AE4B-000B979FC291}"/>
                </a:ext>
              </a:extLst>
            </p:cNvPr>
            <p:cNvSpPr/>
            <p:nvPr/>
          </p:nvSpPr>
          <p:spPr>
            <a:xfrm>
              <a:off x="7033103" y="2615446"/>
              <a:ext cx="133459" cy="553057"/>
            </a:xfrm>
            <a:custGeom>
              <a:avLst/>
              <a:gdLst/>
              <a:ahLst/>
              <a:cxnLst/>
              <a:rect l="l" t="t" r="r" b="b"/>
              <a:pathLst>
                <a:path w="1708" h="7078" extrusionOk="0">
                  <a:moveTo>
                    <a:pt x="586" y="0"/>
                  </a:moveTo>
                  <a:cubicBezTo>
                    <a:pt x="519" y="0"/>
                    <a:pt x="486" y="51"/>
                    <a:pt x="486" y="118"/>
                  </a:cubicBezTo>
                  <a:cubicBezTo>
                    <a:pt x="536" y="687"/>
                    <a:pt x="854" y="2863"/>
                    <a:pt x="854" y="3214"/>
                  </a:cubicBezTo>
                  <a:cubicBezTo>
                    <a:pt x="871" y="4218"/>
                    <a:pt x="285" y="5742"/>
                    <a:pt x="67" y="6311"/>
                  </a:cubicBezTo>
                  <a:cubicBezTo>
                    <a:pt x="0" y="6461"/>
                    <a:pt x="0" y="6629"/>
                    <a:pt x="84" y="6779"/>
                  </a:cubicBezTo>
                  <a:lnTo>
                    <a:pt x="184" y="6964"/>
                  </a:lnTo>
                  <a:cubicBezTo>
                    <a:pt x="230" y="7033"/>
                    <a:pt x="316" y="7078"/>
                    <a:pt x="397" y="7078"/>
                  </a:cubicBezTo>
                  <a:cubicBezTo>
                    <a:pt x="434" y="7078"/>
                    <a:pt x="471" y="7068"/>
                    <a:pt x="502" y="7047"/>
                  </a:cubicBezTo>
                  <a:lnTo>
                    <a:pt x="636" y="6980"/>
                  </a:lnTo>
                  <a:cubicBezTo>
                    <a:pt x="871" y="6830"/>
                    <a:pt x="1071" y="6612"/>
                    <a:pt x="1155" y="6311"/>
                  </a:cubicBezTo>
                  <a:cubicBezTo>
                    <a:pt x="1356" y="5608"/>
                    <a:pt x="1708" y="4185"/>
                    <a:pt x="1641" y="3365"/>
                  </a:cubicBezTo>
                  <a:cubicBezTo>
                    <a:pt x="1523" y="2360"/>
                    <a:pt x="1005" y="503"/>
                    <a:pt x="871" y="101"/>
                  </a:cubicBezTo>
                  <a:cubicBezTo>
                    <a:pt x="854" y="51"/>
                    <a:pt x="820" y="17"/>
                    <a:pt x="770" y="17"/>
                  </a:cubicBezTo>
                  <a:lnTo>
                    <a:pt x="586" y="0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22;p47">
              <a:extLst>
                <a:ext uri="{FF2B5EF4-FFF2-40B4-BE49-F238E27FC236}">
                  <a16:creationId xmlns:a16="http://schemas.microsoft.com/office/drawing/2014/main" id="{1368D6C1-4FC8-4DDF-8B20-EA0411EC9876}"/>
                </a:ext>
              </a:extLst>
            </p:cNvPr>
            <p:cNvSpPr/>
            <p:nvPr/>
          </p:nvSpPr>
          <p:spPr>
            <a:xfrm>
              <a:off x="7060529" y="2572236"/>
              <a:ext cx="44538" cy="47195"/>
            </a:xfrm>
            <a:custGeom>
              <a:avLst/>
              <a:gdLst/>
              <a:ahLst/>
              <a:cxnLst/>
              <a:rect l="l" t="t" r="r" b="b"/>
              <a:pathLst>
                <a:path w="570" h="604" extrusionOk="0">
                  <a:moveTo>
                    <a:pt x="151" y="1"/>
                  </a:moveTo>
                  <a:cubicBezTo>
                    <a:pt x="84" y="1"/>
                    <a:pt x="1" y="85"/>
                    <a:pt x="1" y="152"/>
                  </a:cubicBezTo>
                  <a:lnTo>
                    <a:pt x="1" y="503"/>
                  </a:lnTo>
                  <a:cubicBezTo>
                    <a:pt x="1" y="570"/>
                    <a:pt x="51" y="604"/>
                    <a:pt x="101" y="604"/>
                  </a:cubicBezTo>
                  <a:lnTo>
                    <a:pt x="469" y="604"/>
                  </a:lnTo>
                  <a:cubicBezTo>
                    <a:pt x="520" y="604"/>
                    <a:pt x="570" y="570"/>
                    <a:pt x="570" y="503"/>
                  </a:cubicBezTo>
                  <a:lnTo>
                    <a:pt x="570" y="152"/>
                  </a:lnTo>
                  <a:cubicBezTo>
                    <a:pt x="570" y="85"/>
                    <a:pt x="520" y="51"/>
                    <a:pt x="469" y="5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23;p47">
              <a:extLst>
                <a:ext uri="{FF2B5EF4-FFF2-40B4-BE49-F238E27FC236}">
                  <a16:creationId xmlns:a16="http://schemas.microsoft.com/office/drawing/2014/main" id="{EEF52717-F0CE-4CFD-B446-A91B41446F33}"/>
                </a:ext>
              </a:extLst>
            </p:cNvPr>
            <p:cNvSpPr/>
            <p:nvPr/>
          </p:nvSpPr>
          <p:spPr>
            <a:xfrm>
              <a:off x="7097175" y="2491208"/>
              <a:ext cx="92905" cy="140647"/>
            </a:xfrm>
            <a:custGeom>
              <a:avLst/>
              <a:gdLst/>
              <a:ahLst/>
              <a:cxnLst/>
              <a:rect l="l" t="t" r="r" b="b"/>
              <a:pathLst>
                <a:path w="1189" h="1800" extrusionOk="0">
                  <a:moveTo>
                    <a:pt x="603" y="0"/>
                  </a:moveTo>
                  <a:lnTo>
                    <a:pt x="34" y="954"/>
                  </a:lnTo>
                  <a:cubicBezTo>
                    <a:pt x="0" y="1021"/>
                    <a:pt x="0" y="1122"/>
                    <a:pt x="34" y="1189"/>
                  </a:cubicBezTo>
                  <a:lnTo>
                    <a:pt x="452" y="1774"/>
                  </a:lnTo>
                  <a:cubicBezTo>
                    <a:pt x="477" y="1791"/>
                    <a:pt x="507" y="1800"/>
                    <a:pt x="534" y="1800"/>
                  </a:cubicBezTo>
                  <a:cubicBezTo>
                    <a:pt x="561" y="1800"/>
                    <a:pt x="586" y="1791"/>
                    <a:pt x="603" y="1774"/>
                  </a:cubicBezTo>
                  <a:cubicBezTo>
                    <a:pt x="1072" y="1055"/>
                    <a:pt x="1189" y="101"/>
                    <a:pt x="1189" y="101"/>
                  </a:cubicBez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24;p47">
              <a:extLst>
                <a:ext uri="{FF2B5EF4-FFF2-40B4-BE49-F238E27FC236}">
                  <a16:creationId xmlns:a16="http://schemas.microsoft.com/office/drawing/2014/main" id="{CEC50891-004F-4A64-AAB0-D62A8F70BD58}"/>
                </a:ext>
              </a:extLst>
            </p:cNvPr>
            <p:cNvSpPr/>
            <p:nvPr/>
          </p:nvSpPr>
          <p:spPr>
            <a:xfrm>
              <a:off x="6995128" y="2510821"/>
              <a:ext cx="77278" cy="116816"/>
            </a:xfrm>
            <a:custGeom>
              <a:avLst/>
              <a:gdLst/>
              <a:ahLst/>
              <a:cxnLst/>
              <a:rect l="l" t="t" r="r" b="b"/>
              <a:pathLst>
                <a:path w="989" h="1495" extrusionOk="0">
                  <a:moveTo>
                    <a:pt x="620" y="0"/>
                  </a:moveTo>
                  <a:lnTo>
                    <a:pt x="34" y="184"/>
                  </a:lnTo>
                  <a:cubicBezTo>
                    <a:pt x="34" y="184"/>
                    <a:pt x="1" y="770"/>
                    <a:pt x="469" y="1457"/>
                  </a:cubicBezTo>
                  <a:cubicBezTo>
                    <a:pt x="486" y="1482"/>
                    <a:pt x="511" y="1494"/>
                    <a:pt x="539" y="1494"/>
                  </a:cubicBezTo>
                  <a:cubicBezTo>
                    <a:pt x="566" y="1494"/>
                    <a:pt x="595" y="1482"/>
                    <a:pt x="620" y="1457"/>
                  </a:cubicBezTo>
                  <a:lnTo>
                    <a:pt x="955" y="921"/>
                  </a:lnTo>
                  <a:cubicBezTo>
                    <a:pt x="988" y="854"/>
                    <a:pt x="988" y="770"/>
                    <a:pt x="972" y="703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25;p47">
              <a:extLst>
                <a:ext uri="{FF2B5EF4-FFF2-40B4-BE49-F238E27FC236}">
                  <a16:creationId xmlns:a16="http://schemas.microsoft.com/office/drawing/2014/main" id="{04397EE3-94B5-4685-8CD1-C53CB953436B}"/>
                </a:ext>
              </a:extLst>
            </p:cNvPr>
            <p:cNvSpPr/>
            <p:nvPr/>
          </p:nvSpPr>
          <p:spPr>
            <a:xfrm>
              <a:off x="6083583" y="2446748"/>
              <a:ext cx="1185033" cy="1185033"/>
            </a:xfrm>
            <a:custGeom>
              <a:avLst/>
              <a:gdLst/>
              <a:ahLst/>
              <a:cxnLst/>
              <a:rect l="l" t="t" r="r" b="b"/>
              <a:pathLst>
                <a:path w="15166" h="15166" extrusionOk="0">
                  <a:moveTo>
                    <a:pt x="7560" y="3923"/>
                  </a:moveTo>
                  <a:cubicBezTo>
                    <a:pt x="9663" y="3923"/>
                    <a:pt x="11391" y="5719"/>
                    <a:pt x="11215" y="7867"/>
                  </a:cubicBezTo>
                  <a:cubicBezTo>
                    <a:pt x="11064" y="9641"/>
                    <a:pt x="9641" y="11064"/>
                    <a:pt x="7867" y="11215"/>
                  </a:cubicBezTo>
                  <a:cubicBezTo>
                    <a:pt x="7773" y="11222"/>
                    <a:pt x="7679" y="11225"/>
                    <a:pt x="7586" y="11225"/>
                  </a:cubicBezTo>
                  <a:cubicBezTo>
                    <a:pt x="5470" y="11225"/>
                    <a:pt x="3757" y="9430"/>
                    <a:pt x="3934" y="7281"/>
                  </a:cubicBezTo>
                  <a:cubicBezTo>
                    <a:pt x="4067" y="5507"/>
                    <a:pt x="5490" y="4068"/>
                    <a:pt x="7281" y="3934"/>
                  </a:cubicBezTo>
                  <a:cubicBezTo>
                    <a:pt x="7375" y="3927"/>
                    <a:pt x="7468" y="3923"/>
                    <a:pt x="7560" y="3923"/>
                  </a:cubicBezTo>
                  <a:close/>
                  <a:moveTo>
                    <a:pt x="6779" y="0"/>
                  </a:moveTo>
                  <a:cubicBezTo>
                    <a:pt x="6394" y="0"/>
                    <a:pt x="6110" y="285"/>
                    <a:pt x="6110" y="670"/>
                  </a:cubicBezTo>
                  <a:lnTo>
                    <a:pt x="6110" y="1172"/>
                  </a:lnTo>
                  <a:cubicBezTo>
                    <a:pt x="6110" y="1490"/>
                    <a:pt x="5892" y="1774"/>
                    <a:pt x="5607" y="1875"/>
                  </a:cubicBezTo>
                  <a:cubicBezTo>
                    <a:pt x="5373" y="1958"/>
                    <a:pt x="5172" y="2042"/>
                    <a:pt x="4938" y="2159"/>
                  </a:cubicBezTo>
                  <a:cubicBezTo>
                    <a:pt x="4828" y="2208"/>
                    <a:pt x="4714" y="2232"/>
                    <a:pt x="4603" y="2232"/>
                  </a:cubicBezTo>
                  <a:cubicBezTo>
                    <a:pt x="4409" y="2232"/>
                    <a:pt x="4223" y="2158"/>
                    <a:pt x="4084" y="2009"/>
                  </a:cubicBezTo>
                  <a:lnTo>
                    <a:pt x="3716" y="1657"/>
                  </a:lnTo>
                  <a:cubicBezTo>
                    <a:pt x="3582" y="1515"/>
                    <a:pt x="3410" y="1444"/>
                    <a:pt x="3241" y="1444"/>
                  </a:cubicBezTo>
                  <a:cubicBezTo>
                    <a:pt x="3072" y="1444"/>
                    <a:pt x="2904" y="1515"/>
                    <a:pt x="2779" y="1657"/>
                  </a:cubicBezTo>
                  <a:lnTo>
                    <a:pt x="1657" y="2779"/>
                  </a:lnTo>
                  <a:cubicBezTo>
                    <a:pt x="1373" y="3046"/>
                    <a:pt x="1373" y="3465"/>
                    <a:pt x="1657" y="3716"/>
                  </a:cubicBezTo>
                  <a:lnTo>
                    <a:pt x="2009" y="4084"/>
                  </a:lnTo>
                  <a:cubicBezTo>
                    <a:pt x="2243" y="4302"/>
                    <a:pt x="2293" y="4637"/>
                    <a:pt x="2159" y="4938"/>
                  </a:cubicBezTo>
                  <a:cubicBezTo>
                    <a:pt x="2042" y="5139"/>
                    <a:pt x="1958" y="5373"/>
                    <a:pt x="1875" y="5607"/>
                  </a:cubicBezTo>
                  <a:cubicBezTo>
                    <a:pt x="1774" y="5892"/>
                    <a:pt x="1506" y="6110"/>
                    <a:pt x="1172" y="6110"/>
                  </a:cubicBezTo>
                  <a:lnTo>
                    <a:pt x="670" y="6110"/>
                  </a:lnTo>
                  <a:cubicBezTo>
                    <a:pt x="285" y="6110"/>
                    <a:pt x="0" y="6394"/>
                    <a:pt x="0" y="6779"/>
                  </a:cubicBezTo>
                  <a:lnTo>
                    <a:pt x="0" y="8386"/>
                  </a:lnTo>
                  <a:cubicBezTo>
                    <a:pt x="0" y="8771"/>
                    <a:pt x="285" y="9056"/>
                    <a:pt x="670" y="9056"/>
                  </a:cubicBezTo>
                  <a:lnTo>
                    <a:pt x="1172" y="9056"/>
                  </a:lnTo>
                  <a:cubicBezTo>
                    <a:pt x="1490" y="9056"/>
                    <a:pt x="1774" y="9273"/>
                    <a:pt x="1875" y="9558"/>
                  </a:cubicBezTo>
                  <a:cubicBezTo>
                    <a:pt x="1958" y="9792"/>
                    <a:pt x="2042" y="9993"/>
                    <a:pt x="2159" y="10227"/>
                  </a:cubicBezTo>
                  <a:cubicBezTo>
                    <a:pt x="2293" y="10529"/>
                    <a:pt x="2243" y="10847"/>
                    <a:pt x="2009" y="11081"/>
                  </a:cubicBezTo>
                  <a:lnTo>
                    <a:pt x="1657" y="11433"/>
                  </a:lnTo>
                  <a:cubicBezTo>
                    <a:pt x="1373" y="11717"/>
                    <a:pt x="1373" y="12136"/>
                    <a:pt x="1657" y="12387"/>
                  </a:cubicBezTo>
                  <a:lnTo>
                    <a:pt x="2779" y="13508"/>
                  </a:lnTo>
                  <a:cubicBezTo>
                    <a:pt x="2913" y="13642"/>
                    <a:pt x="3084" y="13709"/>
                    <a:pt x="3254" y="13709"/>
                  </a:cubicBezTo>
                  <a:cubicBezTo>
                    <a:pt x="3423" y="13709"/>
                    <a:pt x="3590" y="13642"/>
                    <a:pt x="3716" y="13508"/>
                  </a:cubicBezTo>
                  <a:lnTo>
                    <a:pt x="4084" y="13157"/>
                  </a:lnTo>
                  <a:cubicBezTo>
                    <a:pt x="4223" y="13007"/>
                    <a:pt x="4410" y="12925"/>
                    <a:pt x="4605" y="12925"/>
                  </a:cubicBezTo>
                  <a:cubicBezTo>
                    <a:pt x="4716" y="12925"/>
                    <a:pt x="4829" y="12952"/>
                    <a:pt x="4938" y="13006"/>
                  </a:cubicBezTo>
                  <a:cubicBezTo>
                    <a:pt x="5139" y="13123"/>
                    <a:pt x="5373" y="13207"/>
                    <a:pt x="5607" y="13290"/>
                  </a:cubicBezTo>
                  <a:cubicBezTo>
                    <a:pt x="5892" y="13391"/>
                    <a:pt x="6110" y="13659"/>
                    <a:pt x="6110" y="13994"/>
                  </a:cubicBezTo>
                  <a:lnTo>
                    <a:pt x="6110" y="14496"/>
                  </a:lnTo>
                  <a:cubicBezTo>
                    <a:pt x="6110" y="14881"/>
                    <a:pt x="6394" y="15165"/>
                    <a:pt x="6779" y="15165"/>
                  </a:cubicBezTo>
                  <a:lnTo>
                    <a:pt x="8386" y="15165"/>
                  </a:lnTo>
                  <a:cubicBezTo>
                    <a:pt x="8771" y="15165"/>
                    <a:pt x="9056" y="14881"/>
                    <a:pt x="9056" y="14496"/>
                  </a:cubicBezTo>
                  <a:lnTo>
                    <a:pt x="9056" y="13994"/>
                  </a:lnTo>
                  <a:cubicBezTo>
                    <a:pt x="9056" y="13675"/>
                    <a:pt x="9273" y="13391"/>
                    <a:pt x="9558" y="13290"/>
                  </a:cubicBezTo>
                  <a:cubicBezTo>
                    <a:pt x="9792" y="13207"/>
                    <a:pt x="9993" y="13123"/>
                    <a:pt x="10227" y="13006"/>
                  </a:cubicBezTo>
                  <a:cubicBezTo>
                    <a:pt x="10331" y="12957"/>
                    <a:pt x="10443" y="12933"/>
                    <a:pt x="10555" y="12933"/>
                  </a:cubicBezTo>
                  <a:cubicBezTo>
                    <a:pt x="10750" y="12933"/>
                    <a:pt x="10942" y="13007"/>
                    <a:pt x="11081" y="13157"/>
                  </a:cubicBezTo>
                  <a:lnTo>
                    <a:pt x="11449" y="13508"/>
                  </a:lnTo>
                  <a:cubicBezTo>
                    <a:pt x="11583" y="13642"/>
                    <a:pt x="11755" y="13709"/>
                    <a:pt x="11924" y="13709"/>
                  </a:cubicBezTo>
                  <a:cubicBezTo>
                    <a:pt x="12094" y="13709"/>
                    <a:pt x="12261" y="13642"/>
                    <a:pt x="12387" y="13508"/>
                  </a:cubicBezTo>
                  <a:lnTo>
                    <a:pt x="13508" y="12387"/>
                  </a:lnTo>
                  <a:cubicBezTo>
                    <a:pt x="13793" y="12102"/>
                    <a:pt x="13793" y="11684"/>
                    <a:pt x="13508" y="11433"/>
                  </a:cubicBezTo>
                  <a:lnTo>
                    <a:pt x="13157" y="11081"/>
                  </a:lnTo>
                  <a:cubicBezTo>
                    <a:pt x="12922" y="10847"/>
                    <a:pt x="12872" y="10529"/>
                    <a:pt x="13006" y="10227"/>
                  </a:cubicBezTo>
                  <a:cubicBezTo>
                    <a:pt x="13123" y="10010"/>
                    <a:pt x="13207" y="9792"/>
                    <a:pt x="13290" y="9558"/>
                  </a:cubicBezTo>
                  <a:cubicBezTo>
                    <a:pt x="13391" y="9273"/>
                    <a:pt x="13659" y="9056"/>
                    <a:pt x="13993" y="9056"/>
                  </a:cubicBezTo>
                  <a:lnTo>
                    <a:pt x="14496" y="9056"/>
                  </a:lnTo>
                  <a:cubicBezTo>
                    <a:pt x="14847" y="9056"/>
                    <a:pt x="15165" y="8738"/>
                    <a:pt x="15165" y="8386"/>
                  </a:cubicBezTo>
                  <a:lnTo>
                    <a:pt x="15165" y="6779"/>
                  </a:lnTo>
                  <a:cubicBezTo>
                    <a:pt x="15165" y="6394"/>
                    <a:pt x="14881" y="6110"/>
                    <a:pt x="14496" y="6110"/>
                  </a:cubicBezTo>
                  <a:lnTo>
                    <a:pt x="13993" y="6110"/>
                  </a:lnTo>
                  <a:cubicBezTo>
                    <a:pt x="13675" y="6110"/>
                    <a:pt x="13391" y="5892"/>
                    <a:pt x="13290" y="5607"/>
                  </a:cubicBezTo>
                  <a:cubicBezTo>
                    <a:pt x="13207" y="5373"/>
                    <a:pt x="13123" y="5172"/>
                    <a:pt x="13006" y="4938"/>
                  </a:cubicBezTo>
                  <a:cubicBezTo>
                    <a:pt x="12872" y="4637"/>
                    <a:pt x="12922" y="4302"/>
                    <a:pt x="13157" y="4084"/>
                  </a:cubicBezTo>
                  <a:lnTo>
                    <a:pt x="13508" y="3716"/>
                  </a:lnTo>
                  <a:cubicBezTo>
                    <a:pt x="13793" y="3448"/>
                    <a:pt x="13793" y="3030"/>
                    <a:pt x="13508" y="2779"/>
                  </a:cubicBezTo>
                  <a:lnTo>
                    <a:pt x="12387" y="1657"/>
                  </a:lnTo>
                  <a:cubicBezTo>
                    <a:pt x="12253" y="1515"/>
                    <a:pt x="12081" y="1444"/>
                    <a:pt x="11912" y="1444"/>
                  </a:cubicBezTo>
                  <a:cubicBezTo>
                    <a:pt x="11742" y="1444"/>
                    <a:pt x="11575" y="1515"/>
                    <a:pt x="11449" y="1657"/>
                  </a:cubicBezTo>
                  <a:lnTo>
                    <a:pt x="11081" y="2009"/>
                  </a:lnTo>
                  <a:cubicBezTo>
                    <a:pt x="10942" y="2158"/>
                    <a:pt x="10757" y="2232"/>
                    <a:pt x="10562" y="2232"/>
                  </a:cubicBezTo>
                  <a:cubicBezTo>
                    <a:pt x="10451" y="2232"/>
                    <a:pt x="10337" y="2208"/>
                    <a:pt x="10227" y="2159"/>
                  </a:cubicBezTo>
                  <a:cubicBezTo>
                    <a:pt x="10026" y="2042"/>
                    <a:pt x="9792" y="1958"/>
                    <a:pt x="9558" y="1875"/>
                  </a:cubicBezTo>
                  <a:cubicBezTo>
                    <a:pt x="9273" y="1774"/>
                    <a:pt x="9056" y="1507"/>
                    <a:pt x="9056" y="1172"/>
                  </a:cubicBezTo>
                  <a:lnTo>
                    <a:pt x="9056" y="670"/>
                  </a:lnTo>
                  <a:cubicBezTo>
                    <a:pt x="9056" y="285"/>
                    <a:pt x="8771" y="0"/>
                    <a:pt x="8386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6;p47">
              <a:extLst>
                <a:ext uri="{FF2B5EF4-FFF2-40B4-BE49-F238E27FC236}">
                  <a16:creationId xmlns:a16="http://schemas.microsoft.com/office/drawing/2014/main" id="{83AE6AB0-65EC-466C-A15A-E0CE2053E7A1}"/>
                </a:ext>
              </a:extLst>
            </p:cNvPr>
            <p:cNvSpPr/>
            <p:nvPr/>
          </p:nvSpPr>
          <p:spPr>
            <a:xfrm>
              <a:off x="6250952" y="2614118"/>
              <a:ext cx="848886" cy="848886"/>
            </a:xfrm>
            <a:custGeom>
              <a:avLst/>
              <a:gdLst/>
              <a:ahLst/>
              <a:cxnLst/>
              <a:rect l="l" t="t" r="r" b="b"/>
              <a:pathLst>
                <a:path w="10864" h="10864" fill="none" extrusionOk="0">
                  <a:moveTo>
                    <a:pt x="8671" y="1792"/>
                  </a:moveTo>
                  <a:cubicBezTo>
                    <a:pt x="10680" y="3583"/>
                    <a:pt x="10864" y="6663"/>
                    <a:pt x="9073" y="8671"/>
                  </a:cubicBezTo>
                  <a:cubicBezTo>
                    <a:pt x="7282" y="10680"/>
                    <a:pt x="4202" y="10864"/>
                    <a:pt x="2193" y="9090"/>
                  </a:cubicBezTo>
                  <a:cubicBezTo>
                    <a:pt x="185" y="7299"/>
                    <a:pt x="1" y="4219"/>
                    <a:pt x="1775" y="2193"/>
                  </a:cubicBezTo>
                  <a:cubicBezTo>
                    <a:pt x="3566" y="185"/>
                    <a:pt x="6646" y="1"/>
                    <a:pt x="8671" y="1792"/>
                  </a:cubicBezTo>
                  <a:close/>
                </a:path>
              </a:pathLst>
            </a:custGeom>
            <a:noFill/>
            <a:ln w="15475" cap="flat" cmpd="sng">
              <a:solidFill>
                <a:srgbClr val="666666"/>
              </a:solidFill>
              <a:prstDash val="solid"/>
              <a:miter lim="167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27;p47">
              <a:extLst>
                <a:ext uri="{FF2B5EF4-FFF2-40B4-BE49-F238E27FC236}">
                  <a16:creationId xmlns:a16="http://schemas.microsoft.com/office/drawing/2014/main" id="{93895B00-0755-45F5-9D2C-548ED3325BE2}"/>
                </a:ext>
              </a:extLst>
            </p:cNvPr>
            <p:cNvSpPr/>
            <p:nvPr/>
          </p:nvSpPr>
          <p:spPr>
            <a:xfrm>
              <a:off x="6539981" y="2493708"/>
              <a:ext cx="157056" cy="173075"/>
            </a:xfrm>
            <a:custGeom>
              <a:avLst/>
              <a:gdLst/>
              <a:ahLst/>
              <a:cxnLst/>
              <a:rect l="l" t="t" r="r" b="b"/>
              <a:pathLst>
                <a:path w="2010" h="2215" extrusionOk="0">
                  <a:moveTo>
                    <a:pt x="340" y="1"/>
                  </a:moveTo>
                  <a:cubicBezTo>
                    <a:pt x="302" y="1"/>
                    <a:pt x="275" y="21"/>
                    <a:pt x="269" y="69"/>
                  </a:cubicBezTo>
                  <a:cubicBezTo>
                    <a:pt x="252" y="152"/>
                    <a:pt x="168" y="152"/>
                    <a:pt x="84" y="219"/>
                  </a:cubicBezTo>
                  <a:cubicBezTo>
                    <a:pt x="1" y="269"/>
                    <a:pt x="34" y="688"/>
                    <a:pt x="34" y="822"/>
                  </a:cubicBezTo>
                  <a:cubicBezTo>
                    <a:pt x="34" y="973"/>
                    <a:pt x="1" y="1006"/>
                    <a:pt x="202" y="1240"/>
                  </a:cubicBezTo>
                  <a:cubicBezTo>
                    <a:pt x="369" y="1424"/>
                    <a:pt x="1089" y="1893"/>
                    <a:pt x="1089" y="1893"/>
                  </a:cubicBezTo>
                  <a:lnTo>
                    <a:pt x="1390" y="2094"/>
                  </a:lnTo>
                  <a:cubicBezTo>
                    <a:pt x="1464" y="2177"/>
                    <a:pt x="1553" y="2214"/>
                    <a:pt x="1640" y="2214"/>
                  </a:cubicBezTo>
                  <a:cubicBezTo>
                    <a:pt x="1711" y="2214"/>
                    <a:pt x="1782" y="2189"/>
                    <a:pt x="1842" y="2144"/>
                  </a:cubicBezTo>
                  <a:cubicBezTo>
                    <a:pt x="1959" y="2027"/>
                    <a:pt x="2009" y="1826"/>
                    <a:pt x="1875" y="1676"/>
                  </a:cubicBezTo>
                  <a:lnTo>
                    <a:pt x="1742" y="1508"/>
                  </a:lnTo>
                  <a:cubicBezTo>
                    <a:pt x="1608" y="1324"/>
                    <a:pt x="1507" y="1090"/>
                    <a:pt x="1507" y="839"/>
                  </a:cubicBezTo>
                  <a:cubicBezTo>
                    <a:pt x="1507" y="679"/>
                    <a:pt x="1401" y="232"/>
                    <a:pt x="1247" y="232"/>
                  </a:cubicBezTo>
                  <a:cubicBezTo>
                    <a:pt x="1239" y="232"/>
                    <a:pt x="1231" y="234"/>
                    <a:pt x="1223" y="236"/>
                  </a:cubicBezTo>
                  <a:cubicBezTo>
                    <a:pt x="1091" y="253"/>
                    <a:pt x="1219" y="822"/>
                    <a:pt x="1094" y="822"/>
                  </a:cubicBezTo>
                  <a:cubicBezTo>
                    <a:pt x="1092" y="822"/>
                    <a:pt x="1091" y="822"/>
                    <a:pt x="1089" y="822"/>
                  </a:cubicBezTo>
                  <a:cubicBezTo>
                    <a:pt x="1022" y="822"/>
                    <a:pt x="771" y="403"/>
                    <a:pt x="587" y="152"/>
                  </a:cubicBezTo>
                  <a:cubicBezTo>
                    <a:pt x="511" y="66"/>
                    <a:pt x="408" y="1"/>
                    <a:pt x="340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28;p47">
              <a:extLst>
                <a:ext uri="{FF2B5EF4-FFF2-40B4-BE49-F238E27FC236}">
                  <a16:creationId xmlns:a16="http://schemas.microsoft.com/office/drawing/2014/main" id="{4B56D7BD-065E-48C8-8681-48DB7E64A9F9}"/>
                </a:ext>
              </a:extLst>
            </p:cNvPr>
            <p:cNvSpPr/>
            <p:nvPr/>
          </p:nvSpPr>
          <p:spPr>
            <a:xfrm>
              <a:off x="6634136" y="2491911"/>
              <a:ext cx="703159" cy="504221"/>
            </a:xfrm>
            <a:custGeom>
              <a:avLst/>
              <a:gdLst/>
              <a:ahLst/>
              <a:cxnLst/>
              <a:rect l="l" t="t" r="r" b="b"/>
              <a:pathLst>
                <a:path w="8999" h="6453" extrusionOk="0">
                  <a:moveTo>
                    <a:pt x="7776" y="1"/>
                  </a:moveTo>
                  <a:cubicBezTo>
                    <a:pt x="7562" y="1"/>
                    <a:pt x="7356" y="87"/>
                    <a:pt x="7199" y="276"/>
                  </a:cubicBezTo>
                  <a:cubicBezTo>
                    <a:pt x="6857" y="683"/>
                    <a:pt x="4964" y="4570"/>
                    <a:pt x="4229" y="4570"/>
                  </a:cubicBezTo>
                  <a:cubicBezTo>
                    <a:pt x="4208" y="4570"/>
                    <a:pt x="4188" y="4567"/>
                    <a:pt x="4169" y="4561"/>
                  </a:cubicBezTo>
                  <a:cubicBezTo>
                    <a:pt x="3483" y="4343"/>
                    <a:pt x="520" y="1498"/>
                    <a:pt x="520" y="1498"/>
                  </a:cubicBezTo>
                  <a:cubicBezTo>
                    <a:pt x="235" y="1699"/>
                    <a:pt x="68" y="1916"/>
                    <a:pt x="1" y="2117"/>
                  </a:cubicBezTo>
                  <a:cubicBezTo>
                    <a:pt x="1" y="2117"/>
                    <a:pt x="3655" y="6452"/>
                    <a:pt x="4163" y="6452"/>
                  </a:cubicBezTo>
                  <a:cubicBezTo>
                    <a:pt x="4165" y="6452"/>
                    <a:pt x="4167" y="6452"/>
                    <a:pt x="4169" y="6452"/>
                  </a:cubicBezTo>
                  <a:cubicBezTo>
                    <a:pt x="4654" y="6402"/>
                    <a:pt x="8554" y="3222"/>
                    <a:pt x="8839" y="1598"/>
                  </a:cubicBezTo>
                  <a:cubicBezTo>
                    <a:pt x="8998" y="643"/>
                    <a:pt x="8360" y="1"/>
                    <a:pt x="7776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29;p47">
              <a:extLst>
                <a:ext uri="{FF2B5EF4-FFF2-40B4-BE49-F238E27FC236}">
                  <a16:creationId xmlns:a16="http://schemas.microsoft.com/office/drawing/2014/main" id="{339F5B60-5DE7-4112-925B-64AAF5C49540}"/>
                </a:ext>
              </a:extLst>
            </p:cNvPr>
            <p:cNvSpPr/>
            <p:nvPr/>
          </p:nvSpPr>
          <p:spPr>
            <a:xfrm>
              <a:off x="5188915" y="1202025"/>
              <a:ext cx="175341" cy="167839"/>
            </a:xfrm>
            <a:custGeom>
              <a:avLst/>
              <a:gdLst/>
              <a:ahLst/>
              <a:cxnLst/>
              <a:rect l="l" t="t" r="r" b="b"/>
              <a:pathLst>
                <a:path w="2244" h="2148" extrusionOk="0">
                  <a:moveTo>
                    <a:pt x="1241" y="0"/>
                  </a:moveTo>
                  <a:cubicBezTo>
                    <a:pt x="1189" y="0"/>
                    <a:pt x="1134" y="26"/>
                    <a:pt x="1089" y="79"/>
                  </a:cubicBezTo>
                  <a:lnTo>
                    <a:pt x="821" y="480"/>
                  </a:lnTo>
                  <a:cubicBezTo>
                    <a:pt x="788" y="531"/>
                    <a:pt x="737" y="547"/>
                    <a:pt x="687" y="547"/>
                  </a:cubicBezTo>
                  <a:lnTo>
                    <a:pt x="202" y="547"/>
                  </a:lnTo>
                  <a:cubicBezTo>
                    <a:pt x="85" y="547"/>
                    <a:pt x="1" y="698"/>
                    <a:pt x="85" y="798"/>
                  </a:cubicBezTo>
                  <a:lnTo>
                    <a:pt x="369" y="1167"/>
                  </a:lnTo>
                  <a:cubicBezTo>
                    <a:pt x="403" y="1217"/>
                    <a:pt x="419" y="1284"/>
                    <a:pt x="403" y="1317"/>
                  </a:cubicBezTo>
                  <a:lnTo>
                    <a:pt x="252" y="1786"/>
                  </a:lnTo>
                  <a:cubicBezTo>
                    <a:pt x="210" y="1884"/>
                    <a:pt x="285" y="1982"/>
                    <a:pt x="379" y="1982"/>
                  </a:cubicBezTo>
                  <a:cubicBezTo>
                    <a:pt x="398" y="1982"/>
                    <a:pt x="417" y="1978"/>
                    <a:pt x="436" y="1970"/>
                  </a:cubicBezTo>
                  <a:lnTo>
                    <a:pt x="905" y="1803"/>
                  </a:lnTo>
                  <a:cubicBezTo>
                    <a:pt x="919" y="1798"/>
                    <a:pt x="934" y="1796"/>
                    <a:pt x="948" y="1796"/>
                  </a:cubicBezTo>
                  <a:cubicBezTo>
                    <a:pt x="983" y="1796"/>
                    <a:pt x="1015" y="1808"/>
                    <a:pt x="1039" y="1819"/>
                  </a:cubicBezTo>
                  <a:lnTo>
                    <a:pt x="1440" y="2121"/>
                  </a:lnTo>
                  <a:cubicBezTo>
                    <a:pt x="1463" y="2139"/>
                    <a:pt x="1490" y="2147"/>
                    <a:pt x="1518" y="2147"/>
                  </a:cubicBezTo>
                  <a:cubicBezTo>
                    <a:pt x="1594" y="2147"/>
                    <a:pt x="1675" y="2085"/>
                    <a:pt x="1675" y="1987"/>
                  </a:cubicBezTo>
                  <a:lnTo>
                    <a:pt x="1675" y="1518"/>
                  </a:lnTo>
                  <a:cubicBezTo>
                    <a:pt x="1675" y="1468"/>
                    <a:pt x="1691" y="1401"/>
                    <a:pt x="1742" y="1384"/>
                  </a:cubicBezTo>
                  <a:lnTo>
                    <a:pt x="2127" y="1100"/>
                  </a:lnTo>
                  <a:cubicBezTo>
                    <a:pt x="2244" y="1016"/>
                    <a:pt x="2210" y="865"/>
                    <a:pt x="2093" y="815"/>
                  </a:cubicBezTo>
                  <a:lnTo>
                    <a:pt x="1641" y="681"/>
                  </a:lnTo>
                  <a:cubicBezTo>
                    <a:pt x="1574" y="648"/>
                    <a:pt x="1558" y="614"/>
                    <a:pt x="1524" y="564"/>
                  </a:cubicBezTo>
                  <a:lnTo>
                    <a:pt x="1390" y="112"/>
                  </a:lnTo>
                  <a:cubicBezTo>
                    <a:pt x="1363" y="39"/>
                    <a:pt x="1305" y="0"/>
                    <a:pt x="1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30;p47">
              <a:extLst>
                <a:ext uri="{FF2B5EF4-FFF2-40B4-BE49-F238E27FC236}">
                  <a16:creationId xmlns:a16="http://schemas.microsoft.com/office/drawing/2014/main" id="{45D9AA25-66A3-40F1-8E6D-43D20A31073C}"/>
                </a:ext>
              </a:extLst>
            </p:cNvPr>
            <p:cNvSpPr/>
            <p:nvPr/>
          </p:nvSpPr>
          <p:spPr>
            <a:xfrm>
              <a:off x="5127499" y="1147954"/>
              <a:ext cx="294344" cy="273481"/>
            </a:xfrm>
            <a:custGeom>
              <a:avLst/>
              <a:gdLst/>
              <a:ahLst/>
              <a:cxnLst/>
              <a:rect l="l" t="t" r="r" b="b"/>
              <a:pathLst>
                <a:path w="3767" h="3500" extrusionOk="0">
                  <a:moveTo>
                    <a:pt x="1875" y="151"/>
                  </a:moveTo>
                  <a:cubicBezTo>
                    <a:pt x="1959" y="151"/>
                    <a:pt x="2042" y="151"/>
                    <a:pt x="2109" y="168"/>
                  </a:cubicBezTo>
                  <a:cubicBezTo>
                    <a:pt x="2980" y="302"/>
                    <a:pt x="3599" y="1122"/>
                    <a:pt x="3448" y="1993"/>
                  </a:cubicBezTo>
                  <a:cubicBezTo>
                    <a:pt x="3314" y="2763"/>
                    <a:pt x="2645" y="3348"/>
                    <a:pt x="1858" y="3348"/>
                  </a:cubicBezTo>
                  <a:cubicBezTo>
                    <a:pt x="1774" y="3348"/>
                    <a:pt x="1691" y="3348"/>
                    <a:pt x="1624" y="3332"/>
                  </a:cubicBezTo>
                  <a:cubicBezTo>
                    <a:pt x="1205" y="3265"/>
                    <a:pt x="837" y="3047"/>
                    <a:pt x="586" y="2712"/>
                  </a:cubicBezTo>
                  <a:cubicBezTo>
                    <a:pt x="335" y="2378"/>
                    <a:pt x="218" y="1926"/>
                    <a:pt x="285" y="1507"/>
                  </a:cubicBezTo>
                  <a:cubicBezTo>
                    <a:pt x="435" y="737"/>
                    <a:pt x="1105" y="151"/>
                    <a:pt x="1875" y="151"/>
                  </a:cubicBezTo>
                  <a:close/>
                  <a:moveTo>
                    <a:pt x="1875" y="1"/>
                  </a:moveTo>
                  <a:cubicBezTo>
                    <a:pt x="1021" y="1"/>
                    <a:pt x="268" y="637"/>
                    <a:pt x="134" y="1490"/>
                  </a:cubicBezTo>
                  <a:cubicBezTo>
                    <a:pt x="0" y="2445"/>
                    <a:pt x="670" y="3332"/>
                    <a:pt x="1607" y="3482"/>
                  </a:cubicBezTo>
                  <a:cubicBezTo>
                    <a:pt x="1691" y="3499"/>
                    <a:pt x="1774" y="3499"/>
                    <a:pt x="1875" y="3499"/>
                  </a:cubicBezTo>
                  <a:cubicBezTo>
                    <a:pt x="2729" y="3499"/>
                    <a:pt x="3482" y="2863"/>
                    <a:pt x="3616" y="2009"/>
                  </a:cubicBezTo>
                  <a:cubicBezTo>
                    <a:pt x="3766" y="1055"/>
                    <a:pt x="3097" y="168"/>
                    <a:pt x="2143" y="17"/>
                  </a:cubicBezTo>
                  <a:cubicBezTo>
                    <a:pt x="2059" y="1"/>
                    <a:pt x="1975" y="1"/>
                    <a:pt x="1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31;p47">
              <a:extLst>
                <a:ext uri="{FF2B5EF4-FFF2-40B4-BE49-F238E27FC236}">
                  <a16:creationId xmlns:a16="http://schemas.microsoft.com/office/drawing/2014/main" id="{83FA704D-9E7D-464E-8006-E5829938A975}"/>
                </a:ext>
              </a:extLst>
            </p:cNvPr>
            <p:cNvSpPr/>
            <p:nvPr/>
          </p:nvSpPr>
          <p:spPr>
            <a:xfrm>
              <a:off x="3368324" y="4634820"/>
              <a:ext cx="4351477" cy="53680"/>
            </a:xfrm>
            <a:custGeom>
              <a:avLst/>
              <a:gdLst/>
              <a:ahLst/>
              <a:cxnLst/>
              <a:rect l="l" t="t" r="r" b="b"/>
              <a:pathLst>
                <a:path w="55690" h="687" extrusionOk="0">
                  <a:moveTo>
                    <a:pt x="336" y="1"/>
                  </a:moveTo>
                  <a:cubicBezTo>
                    <a:pt x="135" y="1"/>
                    <a:pt x="1" y="151"/>
                    <a:pt x="1" y="352"/>
                  </a:cubicBezTo>
                  <a:cubicBezTo>
                    <a:pt x="1" y="536"/>
                    <a:pt x="135" y="687"/>
                    <a:pt x="336" y="687"/>
                  </a:cubicBezTo>
                  <a:lnTo>
                    <a:pt x="55355" y="687"/>
                  </a:lnTo>
                  <a:cubicBezTo>
                    <a:pt x="55539" y="687"/>
                    <a:pt x="55690" y="520"/>
                    <a:pt x="55690" y="352"/>
                  </a:cubicBezTo>
                  <a:cubicBezTo>
                    <a:pt x="55690" y="151"/>
                    <a:pt x="55539" y="1"/>
                    <a:pt x="55355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Title 1">
            <a:extLst>
              <a:ext uri="{FF2B5EF4-FFF2-40B4-BE49-F238E27FC236}">
                <a16:creationId xmlns:a16="http://schemas.microsoft.com/office/drawing/2014/main" id="{B539B913-656A-4855-BB9F-7EDD901C5AFB}"/>
              </a:ext>
            </a:extLst>
          </p:cNvPr>
          <p:cNvSpPr txBox="1">
            <a:spLocks/>
          </p:cNvSpPr>
          <p:nvPr/>
        </p:nvSpPr>
        <p:spPr>
          <a:xfrm>
            <a:off x="1541929" y="3113107"/>
            <a:ext cx="5354172" cy="809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ID" sz="3200" baseline="1207" dirty="0" err="1">
                <a:cs typeface="Times New Roman"/>
              </a:rPr>
              <a:t>Kemampuan</a:t>
            </a:r>
            <a:r>
              <a:rPr lang="en-ID" sz="3200" baseline="1207" dirty="0">
                <a:cs typeface="Times New Roman"/>
              </a:rPr>
              <a:t> Akhir yang </a:t>
            </a:r>
            <a:r>
              <a:rPr lang="en-ID" sz="3200" baseline="1207" dirty="0" err="1">
                <a:cs typeface="Times New Roman"/>
              </a:rPr>
              <a:t>Diharapkan</a:t>
            </a:r>
            <a:endParaRPr lang="en-ID" sz="3200" dirty="0">
              <a:solidFill>
                <a:srgbClr val="FFFF00"/>
              </a:solidFill>
            </a:endParaRP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FB3AE7A1-F012-4542-A649-7AB7CDD493BB}"/>
              </a:ext>
            </a:extLst>
          </p:cNvPr>
          <p:cNvSpPr txBox="1">
            <a:spLocks/>
          </p:cNvSpPr>
          <p:nvPr/>
        </p:nvSpPr>
        <p:spPr>
          <a:xfrm>
            <a:off x="1944410" y="3937551"/>
            <a:ext cx="5149175" cy="141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"/>
              </a:spcBef>
              <a:buNone/>
            </a:pPr>
            <a:r>
              <a:rPr lang="en-ID" sz="1600" spc="-17" dirty="0" err="1">
                <a:cs typeface="Times New Roman"/>
              </a:rPr>
              <a:t>Mahasiswa</a:t>
            </a:r>
            <a:r>
              <a:rPr lang="en-ID" sz="1600" spc="-17" dirty="0">
                <a:cs typeface="Times New Roman"/>
              </a:rPr>
              <a:t> </a:t>
            </a:r>
            <a:r>
              <a:rPr lang="en-ID" sz="1600" spc="-17" dirty="0" err="1">
                <a:cs typeface="Times New Roman"/>
              </a:rPr>
              <a:t>dapat</a:t>
            </a:r>
            <a:r>
              <a:rPr lang="en-ID" sz="1600" spc="-17" dirty="0">
                <a:cs typeface="Times New Roman"/>
              </a:rPr>
              <a:t> m</a:t>
            </a:r>
            <a:r>
              <a:rPr lang="en-US" sz="1600" spc="90" dirty="0" err="1">
                <a:cs typeface="Gill Sans MT"/>
              </a:rPr>
              <a:t>endeskripsikan</a:t>
            </a:r>
            <a:r>
              <a:rPr lang="en-US" sz="1600" dirty="0">
                <a:cs typeface="Gill Sans MT"/>
              </a:rPr>
              <a:t> </a:t>
            </a:r>
            <a:r>
              <a:rPr lang="en-US" sz="1600" spc="105" dirty="0" err="1">
                <a:cs typeface="Gill Sans MT"/>
              </a:rPr>
              <a:t>pengembangan</a:t>
            </a:r>
            <a:r>
              <a:rPr lang="en-US" sz="1600" spc="105" dirty="0">
                <a:cs typeface="Gill Sans MT"/>
              </a:rPr>
              <a:t>  </a:t>
            </a:r>
            <a:r>
              <a:rPr lang="en-US" sz="1600" spc="95" dirty="0" err="1">
                <a:cs typeface="Gill Sans MT"/>
              </a:rPr>
              <a:t>perencanaan</a:t>
            </a:r>
            <a:r>
              <a:rPr lang="en-US" sz="1600" spc="-75" dirty="0">
                <a:cs typeface="Gill Sans MT"/>
              </a:rPr>
              <a:t> </a:t>
            </a:r>
            <a:r>
              <a:rPr lang="en-US" sz="1600" spc="75" dirty="0" err="1">
                <a:cs typeface="Gill Sans MT"/>
              </a:rPr>
              <a:t>proyek</a:t>
            </a:r>
            <a:r>
              <a:rPr lang="en-US" sz="1600" spc="-65" dirty="0">
                <a:cs typeface="Gill Sans MT"/>
              </a:rPr>
              <a:t> </a:t>
            </a:r>
            <a:r>
              <a:rPr lang="en-US" sz="1600" spc="110" dirty="0" err="1">
                <a:cs typeface="Gill Sans MT"/>
              </a:rPr>
              <a:t>dan</a:t>
            </a:r>
            <a:r>
              <a:rPr lang="en-US" sz="1600" spc="110" dirty="0">
                <a:cs typeface="Gill Sans MT"/>
              </a:rPr>
              <a:t>  </a:t>
            </a:r>
            <a:r>
              <a:rPr lang="en-US" sz="1600" spc="90" dirty="0" err="1">
                <a:cs typeface="Gill Sans MT"/>
              </a:rPr>
              <a:t>isinya</a:t>
            </a:r>
            <a:r>
              <a:rPr lang="en-US" sz="1600" spc="90" dirty="0">
                <a:cs typeface="Gill Sans MT"/>
              </a:rPr>
              <a:t>.</a:t>
            </a:r>
            <a:endParaRPr lang="en-ID" sz="1600" spc="-17" dirty="0">
              <a:cs typeface="Times New Roman"/>
            </a:endParaRPr>
          </a:p>
          <a:p>
            <a:pPr marL="0" indent="0">
              <a:buNone/>
            </a:pPr>
            <a:endParaRPr lang="en-ID" sz="1600" dirty="0"/>
          </a:p>
          <a:p>
            <a:pPr marL="0" indent="0">
              <a:spcBef>
                <a:spcPts val="20"/>
              </a:spcBef>
              <a:buNone/>
            </a:pPr>
            <a:r>
              <a:rPr lang="en-US" sz="1600" b="1" spc="95" dirty="0" err="1">
                <a:solidFill>
                  <a:srgbClr val="434343"/>
                </a:solidFill>
                <a:cs typeface="Gill Sans MT"/>
              </a:rPr>
              <a:t>Mahasiswa</a:t>
            </a:r>
            <a:r>
              <a:rPr lang="en-US" sz="1600" b="1" spc="9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1600" b="1" spc="95" dirty="0" err="1">
                <a:solidFill>
                  <a:srgbClr val="434343"/>
                </a:solidFill>
                <a:cs typeface="Gill Sans MT"/>
              </a:rPr>
              <a:t>mampu</a:t>
            </a:r>
            <a:r>
              <a:rPr lang="en-US" sz="1600" b="1" spc="9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1600" b="1" spc="95" dirty="0" err="1">
                <a:solidFill>
                  <a:srgbClr val="434343"/>
                </a:solidFill>
                <a:cs typeface="Gill Sans MT"/>
              </a:rPr>
              <a:t>menjelaskan</a:t>
            </a:r>
            <a:r>
              <a:rPr lang="en-US" sz="1600" b="1" spc="-9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1600" b="1" spc="70" dirty="0" err="1">
                <a:solidFill>
                  <a:srgbClr val="434343"/>
                </a:solidFill>
                <a:cs typeface="Gill Sans MT"/>
              </a:rPr>
              <a:t>arti</a:t>
            </a:r>
            <a:r>
              <a:rPr lang="en-US" sz="1600" b="1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1600" b="1" spc="85" dirty="0" err="1">
                <a:solidFill>
                  <a:srgbClr val="434343"/>
                </a:solidFill>
                <a:cs typeface="Gill Sans MT"/>
              </a:rPr>
              <a:t>penting</a:t>
            </a:r>
            <a:endParaRPr lang="en-US" sz="1600" b="1" dirty="0">
              <a:cs typeface="Gill Sans MT"/>
            </a:endParaRPr>
          </a:p>
          <a:p>
            <a:pPr marL="0" marR="194945" indent="0">
              <a:lnSpc>
                <a:spcPct val="103000"/>
              </a:lnSpc>
              <a:spcBef>
                <a:spcPts val="15"/>
              </a:spcBef>
              <a:buNone/>
            </a:pPr>
            <a:r>
              <a:rPr lang="en-US" sz="1600" b="1" spc="100" dirty="0" err="1">
                <a:solidFill>
                  <a:srgbClr val="434343"/>
                </a:solidFill>
                <a:cs typeface="Gill Sans MT"/>
              </a:rPr>
              <a:t>pembuatan</a:t>
            </a:r>
            <a:r>
              <a:rPr lang="en-US" sz="1600" b="1" spc="10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1600" b="1" spc="55" dirty="0">
                <a:solidFill>
                  <a:srgbClr val="434343"/>
                </a:solidFill>
                <a:cs typeface="Gill Sans MT"/>
              </a:rPr>
              <a:t>project  </a:t>
            </a:r>
            <a:r>
              <a:rPr lang="en-US" sz="1600" b="1" spc="70" dirty="0">
                <a:solidFill>
                  <a:srgbClr val="434343"/>
                </a:solidFill>
                <a:cs typeface="Gill Sans MT"/>
              </a:rPr>
              <a:t>charter </a:t>
            </a:r>
            <a:r>
              <a:rPr lang="en-US" sz="1600" b="1" spc="95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1600" b="1" spc="9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1600" b="1" spc="105" dirty="0" err="1">
                <a:solidFill>
                  <a:srgbClr val="434343"/>
                </a:solidFill>
                <a:cs typeface="Gill Sans MT"/>
              </a:rPr>
              <a:t>memformalkan</a:t>
            </a:r>
            <a:r>
              <a:rPr lang="en-US" sz="1600" b="1" spc="-1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1600" b="1" spc="110" dirty="0" err="1">
                <a:solidFill>
                  <a:srgbClr val="434343"/>
                </a:solidFill>
                <a:cs typeface="Gill Sans MT"/>
              </a:rPr>
              <a:t>awal</a:t>
            </a:r>
            <a:r>
              <a:rPr lang="en-US" sz="1600" b="1" spc="11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1600" b="1" spc="75" dirty="0" err="1">
                <a:solidFill>
                  <a:srgbClr val="434343"/>
                </a:solidFill>
                <a:cs typeface="Gill Sans MT"/>
              </a:rPr>
              <a:t>proyek</a:t>
            </a:r>
            <a:endParaRPr lang="en-US" sz="1600" b="1" dirty="0">
              <a:cs typeface="Gill Sans MT"/>
            </a:endParaRPr>
          </a:p>
          <a:p>
            <a:pPr marL="0" indent="0">
              <a:buNone/>
            </a:pP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330313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4024" y="1455061"/>
            <a:ext cx="2825086" cy="102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Analisa</a:t>
            </a:r>
            <a:r>
              <a:rPr lang="en-US" sz="3600" dirty="0"/>
              <a:t> ROI</a:t>
            </a:r>
            <a:endParaRPr lang="en-ID" sz="36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F5C8B6-EC64-4636-8837-ECB828CF5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9" y="2297025"/>
            <a:ext cx="2752151" cy="220251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47999" y="1587086"/>
            <a:ext cx="8457063" cy="3435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303530" indent="-220979">
              <a:lnSpc>
                <a:spcPct val="100000"/>
              </a:lnSpc>
              <a:spcBef>
                <a:spcPts val="110"/>
              </a:spcBef>
              <a:buClr>
                <a:srgbClr val="CCCCCC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40" dirty="0">
                <a:solidFill>
                  <a:srgbClr val="434343"/>
                </a:solidFill>
                <a:cs typeface="Gill Sans MT"/>
              </a:rPr>
              <a:t>ROI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merupakan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FF0000"/>
                </a:solidFill>
                <a:cs typeface="Gill Sans MT"/>
              </a:rPr>
              <a:t>ukuran</a:t>
            </a:r>
            <a:r>
              <a:rPr lang="en-US" sz="2000" spc="16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FF0000"/>
                </a:solidFill>
                <a:cs typeface="Gill Sans MT"/>
              </a:rPr>
              <a:t>kinerja</a:t>
            </a:r>
            <a:r>
              <a:rPr lang="en-US" sz="2000" spc="13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75" dirty="0">
                <a:solidFill>
                  <a:srgbClr val="FF0000"/>
                </a:solidFill>
                <a:cs typeface="Gill Sans MT"/>
              </a:rPr>
              <a:t>yang </a:t>
            </a:r>
            <a:r>
              <a:rPr lang="en-US" sz="2000" spc="170" dirty="0" err="1">
                <a:solidFill>
                  <a:srgbClr val="FF0000"/>
                </a:solidFill>
                <a:cs typeface="Gill Sans MT"/>
              </a:rPr>
              <a:t>digunakan</a:t>
            </a:r>
            <a:r>
              <a:rPr lang="en-US" sz="2000" spc="17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FF0000"/>
                </a:solidFill>
                <a:cs typeface="Gill Sans MT"/>
              </a:rPr>
              <a:t>untuk</a:t>
            </a:r>
            <a:r>
              <a:rPr lang="en-US" sz="2000" spc="150" dirty="0">
                <a:solidFill>
                  <a:srgbClr val="FF0000"/>
                </a:solidFill>
                <a:cs typeface="Gill Sans MT"/>
              </a:rPr>
              <a:t>  </a:t>
            </a:r>
            <a:r>
              <a:rPr lang="en-US" sz="2000" spc="150" dirty="0" err="1">
                <a:solidFill>
                  <a:srgbClr val="FF0000"/>
                </a:solidFill>
                <a:cs typeface="Gill Sans MT"/>
              </a:rPr>
              <a:t>mengevaluasi</a:t>
            </a:r>
            <a:r>
              <a:rPr lang="en-US" sz="2000" spc="-3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FF0000"/>
                </a:solidFill>
                <a:cs typeface="Gill Sans MT"/>
              </a:rPr>
              <a:t>efisiensi</a:t>
            </a:r>
            <a:r>
              <a:rPr lang="en-US" sz="2000" spc="-5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FF0000"/>
                </a:solidFill>
                <a:cs typeface="Gill Sans MT"/>
              </a:rPr>
              <a:t>investasi</a:t>
            </a:r>
            <a:r>
              <a:rPr lang="en-US" sz="2000" spc="-2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atau</a:t>
            </a:r>
            <a:r>
              <a:rPr lang="en-US" sz="2000" spc="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membanding</a:t>
            </a:r>
            <a:r>
              <a:rPr lang="en-US" sz="2000" spc="17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kan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efisiensi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dari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sejumlah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investasi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berbeda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33679" marR="5080" indent="-220979">
              <a:lnSpc>
                <a:spcPct val="100699"/>
              </a:lnSpc>
              <a:spcBef>
                <a:spcPts val="625"/>
              </a:spcBef>
              <a:buClr>
                <a:srgbClr val="CCCCCC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40" dirty="0">
                <a:solidFill>
                  <a:srgbClr val="434343"/>
                </a:solidFill>
                <a:cs typeface="Gill Sans MT"/>
              </a:rPr>
              <a:t>ROI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dihitung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dengan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mengurangkan</a:t>
            </a:r>
            <a:r>
              <a:rPr lang="en-US" sz="2000" spc="1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biaya</a:t>
            </a:r>
            <a:r>
              <a:rPr lang="en-US" sz="2000" spc="1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dari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keuntungan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yang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didapat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membaginya</a:t>
            </a:r>
            <a:r>
              <a:rPr lang="en-US" sz="2000" spc="1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dengan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biaya</a:t>
            </a:r>
            <a:r>
              <a:rPr lang="en-US" sz="2000" spc="16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(</a:t>
            </a:r>
            <a:r>
              <a:rPr lang="en-US" sz="2000" b="1" spc="-10" dirty="0">
                <a:solidFill>
                  <a:srgbClr val="FF0000"/>
                </a:solidFill>
                <a:cs typeface="Courier New"/>
              </a:rPr>
              <a:t>ROI=(total </a:t>
            </a:r>
            <a:r>
              <a:rPr lang="en-US" sz="2000" b="1" spc="-15" dirty="0">
                <a:solidFill>
                  <a:srgbClr val="FF0000"/>
                </a:solidFill>
                <a:cs typeface="Courier New"/>
              </a:rPr>
              <a:t>discounted benefit-total discounted cost)) </a:t>
            </a:r>
            <a:r>
              <a:rPr lang="en-US" sz="2000" b="1" spc="-10" dirty="0">
                <a:solidFill>
                  <a:srgbClr val="FF0000"/>
                </a:solidFill>
                <a:cs typeface="Courier New"/>
              </a:rPr>
              <a:t>/  total </a:t>
            </a:r>
            <a:r>
              <a:rPr lang="en-US" sz="2000" b="1" spc="-15" dirty="0">
                <a:solidFill>
                  <a:srgbClr val="FF0000"/>
                </a:solidFill>
                <a:cs typeface="Courier New"/>
              </a:rPr>
              <a:t>discounted</a:t>
            </a:r>
            <a:r>
              <a:rPr lang="en-US" sz="2000" b="1" spc="-25" dirty="0">
                <a:solidFill>
                  <a:srgbClr val="FF0000"/>
                </a:solidFill>
                <a:cs typeface="Courier New"/>
              </a:rPr>
              <a:t> </a:t>
            </a:r>
            <a:r>
              <a:rPr lang="en-US" sz="2000" b="1" dirty="0">
                <a:solidFill>
                  <a:srgbClr val="FF0000"/>
                </a:solidFill>
                <a:cs typeface="Courier New"/>
              </a:rPr>
              <a:t>cost</a:t>
            </a:r>
            <a:r>
              <a:rPr lang="en-US" sz="2000" dirty="0">
                <a:solidFill>
                  <a:srgbClr val="434343"/>
                </a:solidFill>
                <a:cs typeface="Gill Sans MT"/>
              </a:rPr>
              <a:t>)</a:t>
            </a:r>
            <a:endParaRPr lang="en-US" sz="2000" dirty="0">
              <a:cs typeface="Gill Sans MT"/>
            </a:endParaRPr>
          </a:p>
          <a:p>
            <a:pPr marL="233679" indent="-220979">
              <a:lnSpc>
                <a:spcPct val="100000"/>
              </a:lnSpc>
              <a:spcBef>
                <a:spcPts val="650"/>
              </a:spcBef>
              <a:buClr>
                <a:srgbClr val="CCCCCC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Semakin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tinggi</a:t>
            </a:r>
            <a:r>
              <a:rPr lang="en-US" sz="2000" spc="-7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nilai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40" dirty="0">
                <a:solidFill>
                  <a:srgbClr val="434343"/>
                </a:solidFill>
                <a:cs typeface="Gill Sans MT"/>
              </a:rPr>
              <a:t>ROI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5" dirty="0" err="1">
                <a:solidFill>
                  <a:srgbClr val="434343"/>
                </a:solidFill>
                <a:cs typeface="Gill Sans MT"/>
              </a:rPr>
              <a:t>maka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semakin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baik</a:t>
            </a:r>
            <a:endParaRPr lang="en-US" sz="2000" dirty="0">
              <a:cs typeface="Gill Sans MT"/>
            </a:endParaRPr>
          </a:p>
          <a:p>
            <a:pPr marL="233679" marR="504190" indent="-220979">
              <a:lnSpc>
                <a:spcPct val="100000"/>
              </a:lnSpc>
              <a:spcBef>
                <a:spcPts val="660"/>
              </a:spcBef>
              <a:buClr>
                <a:srgbClr val="CCCCCC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Alternatif</a:t>
            </a:r>
            <a:r>
              <a:rPr lang="en-US" sz="2000" spc="-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lain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adalah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0" dirty="0">
                <a:solidFill>
                  <a:srgbClr val="434343"/>
                </a:solidFill>
                <a:cs typeface="Gill Sans MT"/>
              </a:rPr>
              <a:t>IRR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(internal</a:t>
            </a:r>
            <a:r>
              <a:rPr lang="en-US" sz="2000" spc="-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>
                <a:solidFill>
                  <a:srgbClr val="434343"/>
                </a:solidFill>
                <a:cs typeface="Gill Sans MT"/>
              </a:rPr>
              <a:t>rate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>
                <a:solidFill>
                  <a:srgbClr val="434343"/>
                </a:solidFill>
                <a:cs typeface="Gill Sans MT"/>
              </a:rPr>
              <a:t>of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0" dirty="0">
                <a:solidFill>
                  <a:srgbClr val="434343"/>
                </a:solidFill>
                <a:cs typeface="Gill Sans MT"/>
              </a:rPr>
              <a:t>return)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yang 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dihitung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dengan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menentukan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discount </a:t>
            </a:r>
            <a:r>
              <a:rPr lang="en-US" sz="2000" spc="95" dirty="0">
                <a:solidFill>
                  <a:srgbClr val="434343"/>
                </a:solidFill>
                <a:cs typeface="Gill Sans MT"/>
              </a:rPr>
              <a:t>rate 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yang 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menjadikan</a:t>
            </a:r>
            <a:r>
              <a:rPr lang="en-US" sz="2000" spc="-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nilai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65" dirty="0">
                <a:solidFill>
                  <a:srgbClr val="434343"/>
                </a:solidFill>
                <a:cs typeface="Gill Sans MT"/>
              </a:rPr>
              <a:t>NPV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=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85" dirty="0">
                <a:solidFill>
                  <a:srgbClr val="434343"/>
                </a:solidFill>
                <a:cs typeface="Gill Sans MT"/>
              </a:rPr>
              <a:t>0</a:t>
            </a:r>
            <a:endParaRPr lang="en-US"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55423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F5C8B6-EC64-4636-8837-ECB828CF5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9" y="2297025"/>
            <a:ext cx="2752151" cy="2202513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4024" y="1455061"/>
            <a:ext cx="2825086" cy="102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4. Model </a:t>
            </a:r>
            <a:r>
              <a:rPr lang="en-US" sz="3600" dirty="0" err="1"/>
              <a:t>pembobotan</a:t>
            </a:r>
            <a:endParaRPr lang="en-ID" sz="3600" i="1" dirty="0"/>
          </a:p>
        </p:txBody>
      </p:sp>
      <p:sp>
        <p:nvSpPr>
          <p:cNvPr id="3" name="Rectangle 2"/>
          <p:cNvSpPr/>
          <p:nvPr/>
        </p:nvSpPr>
        <p:spPr>
          <a:xfrm>
            <a:off x="3048000" y="2297025"/>
            <a:ext cx="8511654" cy="3483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158750" indent="-220979">
              <a:lnSpc>
                <a:spcPct val="101200"/>
              </a:lnSpc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30" dirty="0">
                <a:solidFill>
                  <a:srgbClr val="434343"/>
                </a:solidFill>
                <a:cs typeface="Gill Sans MT"/>
              </a:rPr>
              <a:t>Model </a:t>
            </a:r>
            <a:r>
              <a:rPr lang="en-US" sz="2000" spc="105" dirty="0">
                <a:solidFill>
                  <a:srgbClr val="434343"/>
                </a:solidFill>
                <a:cs typeface="Gill Sans MT"/>
              </a:rPr>
              <a:t>Weighted 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Scoring </a:t>
            </a:r>
            <a:r>
              <a:rPr lang="en-US" sz="2000" spc="180" dirty="0" err="1">
                <a:solidFill>
                  <a:srgbClr val="434343"/>
                </a:solidFill>
                <a:cs typeface="Gill Sans MT"/>
              </a:rPr>
              <a:t>adalah</a:t>
            </a:r>
            <a:r>
              <a:rPr lang="en-US" sz="2000" spc="18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perangkat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 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menyediakan</a:t>
            </a:r>
            <a:r>
              <a:rPr lang="en-US" sz="2000" spc="-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0" dirty="0">
                <a:solidFill>
                  <a:srgbClr val="FF0000"/>
                </a:solidFill>
                <a:cs typeface="Gill Sans MT"/>
              </a:rPr>
              <a:t>proses</a:t>
            </a:r>
            <a:r>
              <a:rPr lang="en-US" sz="2000" spc="-3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FF0000"/>
                </a:solidFill>
                <a:cs typeface="Gill Sans MT"/>
              </a:rPr>
              <a:t>yang</a:t>
            </a:r>
            <a:r>
              <a:rPr lang="en-US" sz="2000" spc="-1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FF0000"/>
                </a:solidFill>
                <a:cs typeface="Gill Sans MT"/>
              </a:rPr>
              <a:t>sistematis</a:t>
            </a:r>
            <a:r>
              <a:rPr lang="en-US" sz="2000" spc="-6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FF0000"/>
                </a:solidFill>
                <a:cs typeface="Gill Sans MT"/>
              </a:rPr>
              <a:t>untuk</a:t>
            </a:r>
            <a:r>
              <a:rPr lang="en-US" sz="2000" spc="-2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FF0000"/>
                </a:solidFill>
                <a:cs typeface="Gill Sans MT"/>
              </a:rPr>
              <a:t>memilih</a:t>
            </a:r>
            <a:r>
              <a:rPr lang="en-US" sz="2000" spc="175" dirty="0">
                <a:solidFill>
                  <a:srgbClr val="FF0000"/>
                </a:solidFill>
                <a:cs typeface="Gill Sans MT"/>
              </a:rPr>
              <a:t>  </a:t>
            </a:r>
            <a:r>
              <a:rPr lang="en-US" sz="2000" spc="125" dirty="0" err="1">
                <a:solidFill>
                  <a:srgbClr val="FF0000"/>
                </a:solidFill>
                <a:cs typeface="Gill Sans MT"/>
              </a:rPr>
              <a:t>proyek</a:t>
            </a:r>
            <a:r>
              <a:rPr lang="en-US" sz="2000" spc="-3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FF0000"/>
                </a:solidFill>
                <a:cs typeface="Gill Sans MT"/>
              </a:rPr>
              <a:t>berdasarkan</a:t>
            </a:r>
            <a:r>
              <a:rPr lang="en-US" sz="2000" spc="-5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FF0000"/>
                </a:solidFill>
                <a:cs typeface="Gill Sans MT"/>
              </a:rPr>
              <a:t>sejumlah</a:t>
            </a:r>
            <a:r>
              <a:rPr lang="en-US" sz="2000" spc="-2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FF0000"/>
                </a:solidFill>
                <a:cs typeface="Gill Sans MT"/>
              </a:rPr>
              <a:t>kriteria</a:t>
            </a:r>
            <a:r>
              <a:rPr lang="en-US" sz="2000" spc="114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caranya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:</a:t>
            </a:r>
            <a:endParaRPr lang="en-US" sz="2000" dirty="0">
              <a:cs typeface="Gill Sans MT"/>
            </a:endParaRPr>
          </a:p>
          <a:p>
            <a:pPr marL="454659" lvl="1" indent="-220979">
              <a:lnSpc>
                <a:spcPct val="100000"/>
              </a:lnSpc>
              <a:spcBef>
                <a:spcPts val="670"/>
              </a:spcBef>
              <a:buClr>
                <a:srgbClr val="FF0000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Identifikasi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kriteria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penting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75" dirty="0">
                <a:solidFill>
                  <a:srgbClr val="434343"/>
                </a:solidFill>
                <a:cs typeface="Gill Sans MT"/>
              </a:rPr>
              <a:t>proses</a:t>
            </a:r>
            <a:r>
              <a:rPr lang="en-US" sz="200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pemilihan</a:t>
            </a:r>
            <a:r>
              <a:rPr lang="en-US" sz="2000" spc="-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proyek</a:t>
            </a:r>
            <a:endParaRPr lang="en-US" sz="2000" dirty="0">
              <a:cs typeface="Gill Sans MT"/>
            </a:endParaRPr>
          </a:p>
          <a:p>
            <a:pPr marL="454659" lvl="1" indent="-220979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Berikan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70" dirty="0" err="1">
                <a:solidFill>
                  <a:srgbClr val="434343"/>
                </a:solidFill>
                <a:cs typeface="Gill Sans MT"/>
              </a:rPr>
              <a:t>bobot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>
                <a:solidFill>
                  <a:srgbClr val="434343"/>
                </a:solidFill>
                <a:cs typeface="Gill Sans MT"/>
              </a:rPr>
              <a:t>(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dlm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%)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tiap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kriteria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hingga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keseluruhan</a:t>
            </a:r>
            <a:endParaRPr lang="en-US" sz="2000" dirty="0">
              <a:cs typeface="Gill Sans MT"/>
            </a:endParaRPr>
          </a:p>
          <a:p>
            <a:pPr marL="454659">
              <a:lnSpc>
                <a:spcPct val="100000"/>
              </a:lnSpc>
            </a:pP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mencapai</a:t>
            </a:r>
            <a:r>
              <a:rPr lang="en-US" sz="2000" spc="-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100%</a:t>
            </a:r>
            <a:endParaRPr lang="en-US" sz="2000" dirty="0">
              <a:cs typeface="Gill Sans MT"/>
            </a:endParaRPr>
          </a:p>
          <a:p>
            <a:pPr marL="454659" lvl="1" indent="-220979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Berikan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0" dirty="0" err="1">
                <a:solidFill>
                  <a:srgbClr val="434343"/>
                </a:solidFill>
                <a:cs typeface="Gill Sans MT"/>
              </a:rPr>
              <a:t>nilai</a:t>
            </a:r>
            <a:r>
              <a:rPr lang="en-US" sz="2000" spc="100" dirty="0">
                <a:solidFill>
                  <a:srgbClr val="434343"/>
                </a:solidFill>
                <a:cs typeface="Gill Sans MT"/>
              </a:rPr>
              <a:t>/</a:t>
            </a:r>
            <a:r>
              <a:rPr lang="en-US" sz="2000" spc="100" dirty="0" err="1">
                <a:solidFill>
                  <a:srgbClr val="434343"/>
                </a:solidFill>
                <a:cs typeface="Gill Sans MT"/>
              </a:rPr>
              <a:t>skor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di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tiap-tiap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kriteria</a:t>
            </a:r>
            <a:endParaRPr lang="en-US" sz="2000" dirty="0">
              <a:cs typeface="Gill Sans MT"/>
            </a:endParaRPr>
          </a:p>
          <a:p>
            <a:pPr marL="454659" marR="257810" lvl="1" indent="-220979">
              <a:lnSpc>
                <a:spcPct val="101400"/>
              </a:lnSpc>
              <a:spcBef>
                <a:spcPts val="380"/>
              </a:spcBef>
              <a:buClr>
                <a:srgbClr val="FF0000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Kalikan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0" dirty="0" err="1">
                <a:solidFill>
                  <a:srgbClr val="434343"/>
                </a:solidFill>
                <a:cs typeface="Gill Sans MT"/>
              </a:rPr>
              <a:t>nilai</a:t>
            </a:r>
            <a:r>
              <a:rPr lang="en-US" sz="2000" spc="100" dirty="0">
                <a:solidFill>
                  <a:srgbClr val="434343"/>
                </a:solidFill>
                <a:cs typeface="Gill Sans MT"/>
              </a:rPr>
              <a:t>/</a:t>
            </a:r>
            <a:r>
              <a:rPr lang="en-US" sz="2000" spc="100" dirty="0" err="1">
                <a:solidFill>
                  <a:srgbClr val="434343"/>
                </a:solidFill>
                <a:cs typeface="Gill Sans MT"/>
              </a:rPr>
              <a:t>skor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dengan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0" dirty="0" err="1">
                <a:solidFill>
                  <a:srgbClr val="434343"/>
                </a:solidFill>
                <a:cs typeface="Gill Sans MT"/>
              </a:rPr>
              <a:t>persentase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70" dirty="0" err="1">
                <a:solidFill>
                  <a:srgbClr val="434343"/>
                </a:solidFill>
                <a:cs typeface="Gill Sans MT"/>
              </a:rPr>
              <a:t>bobot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jumlahkan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keseluruhan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kriteria</a:t>
            </a:r>
            <a:endParaRPr lang="en-US" sz="2000" dirty="0">
              <a:cs typeface="Gill Sans MT"/>
            </a:endParaRPr>
          </a:p>
          <a:p>
            <a:pPr marL="233679" marR="5080" indent="-220979">
              <a:lnSpc>
                <a:spcPct val="101200"/>
              </a:lnSpc>
              <a:spcBef>
                <a:spcPts val="37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Semakin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tinggi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nilai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0" dirty="0" err="1">
                <a:solidFill>
                  <a:srgbClr val="434343"/>
                </a:solidFill>
                <a:cs typeface="Gill Sans MT"/>
              </a:rPr>
              <a:t>skor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80" dirty="0" err="1">
                <a:solidFill>
                  <a:srgbClr val="434343"/>
                </a:solidFill>
                <a:cs typeface="Gill Sans MT"/>
              </a:rPr>
              <a:t>terbobot</a:t>
            </a:r>
            <a:r>
              <a:rPr lang="en-US" sz="2000" spc="80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204" dirty="0" err="1">
                <a:solidFill>
                  <a:srgbClr val="434343"/>
                </a:solidFill>
                <a:cs typeface="Gill Sans MT"/>
              </a:rPr>
              <a:t>maka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lebih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bernilai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438030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F5C8B6-EC64-4636-8837-ECB828CF5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9" y="2297025"/>
            <a:ext cx="2752151" cy="2202513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4024" y="1455061"/>
            <a:ext cx="2825086" cy="102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5. </a:t>
            </a:r>
            <a:r>
              <a:rPr lang="en-US" sz="3600" dirty="0" err="1"/>
              <a:t>Implementasi</a:t>
            </a:r>
            <a:r>
              <a:rPr lang="en-US" sz="3600" dirty="0"/>
              <a:t> balanced scorecard</a:t>
            </a:r>
            <a:endParaRPr lang="en-ID" sz="3600" i="1" dirty="0"/>
          </a:p>
        </p:txBody>
      </p:sp>
      <p:sp>
        <p:nvSpPr>
          <p:cNvPr id="2" name="Rectangle 1"/>
          <p:cNvSpPr/>
          <p:nvPr/>
        </p:nvSpPr>
        <p:spPr>
          <a:xfrm>
            <a:off x="3216175" y="2297025"/>
            <a:ext cx="8639033" cy="2431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5080" indent="-220979">
              <a:lnSpc>
                <a:spcPct val="101200"/>
              </a:lnSpc>
              <a:spcBef>
                <a:spcPts val="100"/>
              </a:spcBef>
              <a:buClr>
                <a:srgbClr val="FF0000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Balanced </a:t>
            </a:r>
            <a:r>
              <a:rPr lang="en-US" sz="2000" spc="105" dirty="0">
                <a:solidFill>
                  <a:srgbClr val="434343"/>
                </a:solidFill>
                <a:cs typeface="Gill Sans MT"/>
              </a:rPr>
              <a:t>scorecard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merupakan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methodology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 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mengkonversikan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nilai-nilai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penggerak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organisasi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>
                <a:solidFill>
                  <a:srgbClr val="434343"/>
                </a:solidFill>
                <a:cs typeface="Gill Sans MT"/>
              </a:rPr>
              <a:t>(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seperti</a:t>
            </a:r>
            <a:r>
              <a:rPr lang="en-US" sz="2000" spc="9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customer </a:t>
            </a:r>
            <a:r>
              <a:rPr lang="en-US" sz="2000" spc="105" dirty="0">
                <a:solidFill>
                  <a:srgbClr val="434343"/>
                </a:solidFill>
                <a:cs typeface="Gill Sans MT"/>
              </a:rPr>
              <a:t>service,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inovasi</a:t>
            </a:r>
            <a:r>
              <a:rPr lang="en-US" sz="2000" spc="135" dirty="0">
                <a:solidFill>
                  <a:srgbClr val="434343"/>
                </a:solidFill>
                <a:cs typeface="Gill Sans MT"/>
              </a:rPr>
              <a:t>,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efisiensi</a:t>
            </a:r>
            <a:r>
              <a:rPr lang="en-US" sz="2000" spc="1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operasional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,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performa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finansial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)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ke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dalam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serangkaian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matrik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 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telah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didefinisikan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33679" marR="687705" indent="-220979">
              <a:lnSpc>
                <a:spcPct val="101200"/>
              </a:lnSpc>
              <a:spcBef>
                <a:spcPts val="640"/>
              </a:spcBef>
              <a:buClr>
                <a:srgbClr val="FF0000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95" dirty="0">
                <a:solidFill>
                  <a:srgbClr val="434343"/>
                </a:solidFill>
                <a:cs typeface="Gill Sans MT"/>
              </a:rPr>
              <a:t>Resource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penting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tentang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balance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>
                <a:solidFill>
                  <a:srgbClr val="434343"/>
                </a:solidFill>
                <a:cs typeface="Gill Sans MT"/>
              </a:rPr>
              <a:t>scorecard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dapat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ditelusuri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di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link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berikut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ini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:</a:t>
            </a:r>
            <a:endParaRPr lang="en-US" sz="2000" dirty="0">
              <a:cs typeface="Gill Sans MT"/>
            </a:endParaRPr>
          </a:p>
          <a:p>
            <a:pPr marL="202565">
              <a:lnSpc>
                <a:spcPct val="100000"/>
              </a:lnSpc>
              <a:spcBef>
                <a:spcPts val="670"/>
              </a:spcBef>
            </a:pPr>
            <a:r>
              <a:rPr lang="en-US" sz="2000" spc="80" dirty="0">
                <a:solidFill>
                  <a:srgbClr val="006FC0"/>
                </a:solidFill>
                <a:cs typeface="Gill Sans MT"/>
                <a:hlinkClick r:id="rId3"/>
              </a:rPr>
              <a:t>http://balancedscorecard.org/Resources/About-the-Balanced-Scorecard</a:t>
            </a:r>
            <a:endParaRPr lang="en-US"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34439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F5C8B6-EC64-4636-8837-ECB828CF5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9" y="2297025"/>
            <a:ext cx="2752151" cy="2202513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4024" y="1455061"/>
            <a:ext cx="2825086" cy="102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5. </a:t>
            </a:r>
            <a:r>
              <a:rPr lang="en-US" sz="3600" dirty="0" err="1"/>
              <a:t>Contoh</a:t>
            </a:r>
            <a:r>
              <a:rPr lang="en-US" sz="3600" dirty="0"/>
              <a:t> balanced scorecard</a:t>
            </a:r>
            <a:endParaRPr lang="en-ID" sz="3600" i="1" dirty="0"/>
          </a:p>
        </p:txBody>
      </p:sp>
      <p:grpSp>
        <p:nvGrpSpPr>
          <p:cNvPr id="8" name="object 3"/>
          <p:cNvGrpSpPr/>
          <p:nvPr/>
        </p:nvGrpSpPr>
        <p:grpSpPr>
          <a:xfrm>
            <a:off x="3289110" y="1393190"/>
            <a:ext cx="8366078" cy="4721007"/>
            <a:chOff x="251460" y="392098"/>
            <a:chExt cx="5458460" cy="2724785"/>
          </a:xfrm>
        </p:grpSpPr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412" y="392098"/>
              <a:ext cx="2032474" cy="1486563"/>
            </a:xfrm>
            <a:prstGeom prst="rect">
              <a:avLst/>
            </a:prstGeom>
          </p:spPr>
        </p:pic>
        <p:pic>
          <p:nvPicPr>
            <p:cNvPr id="10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679" y="505460"/>
              <a:ext cx="1805939" cy="1259839"/>
            </a:xfrm>
            <a:prstGeom prst="rect">
              <a:avLst/>
            </a:prstGeom>
          </p:spPr>
        </p:pic>
        <p:pic>
          <p:nvPicPr>
            <p:cNvPr id="12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5760" y="396240"/>
              <a:ext cx="2804160" cy="2235200"/>
            </a:xfrm>
            <a:prstGeom prst="rect">
              <a:avLst/>
            </a:prstGeom>
          </p:spPr>
        </p:pic>
        <p:pic>
          <p:nvPicPr>
            <p:cNvPr id="13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32760" y="523240"/>
              <a:ext cx="2550160" cy="1981200"/>
            </a:xfrm>
            <a:prstGeom prst="rect">
              <a:avLst/>
            </a:prstGeom>
          </p:spPr>
        </p:pic>
        <p:pic>
          <p:nvPicPr>
            <p:cNvPr id="14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460" y="1811020"/>
              <a:ext cx="2804160" cy="1305560"/>
            </a:xfrm>
            <a:prstGeom prst="rect">
              <a:avLst/>
            </a:prstGeom>
          </p:spPr>
        </p:pic>
        <p:pic>
          <p:nvPicPr>
            <p:cNvPr id="15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460" y="1938020"/>
              <a:ext cx="2550160" cy="1051560"/>
            </a:xfrm>
            <a:prstGeom prst="rect">
              <a:avLst/>
            </a:prstGeom>
          </p:spPr>
        </p:pic>
      </p:grpSp>
      <p:sp>
        <p:nvSpPr>
          <p:cNvPr id="16" name="object 10"/>
          <p:cNvSpPr txBox="1"/>
          <p:nvPr/>
        </p:nvSpPr>
        <p:spPr>
          <a:xfrm>
            <a:off x="7586992" y="5168970"/>
            <a:ext cx="387354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006FC0"/>
                </a:solidFill>
                <a:latin typeface="Courier New"/>
                <a:cs typeface="Courier New"/>
                <a:hlinkClick r:id="rId9"/>
              </a:rPr>
              <a:t>http://www.theinstitutepress.com/upl </a:t>
            </a:r>
            <a:r>
              <a:rPr sz="900" spc="-5" dirty="0">
                <a:solidFill>
                  <a:srgbClr val="006FC0"/>
                </a:solidFill>
                <a:latin typeface="Courier New"/>
                <a:cs typeface="Courier New"/>
              </a:rPr>
              <a:t> oads/7/0/0/1/7001740/ethiopia_health</a:t>
            </a:r>
            <a:endParaRPr sz="900" dirty="0">
              <a:latin typeface="Courier New"/>
              <a:cs typeface="Courier New"/>
            </a:endParaRPr>
          </a:p>
          <a:p>
            <a:pPr marL="12700" marR="689610">
              <a:lnSpc>
                <a:spcPct val="100000"/>
              </a:lnSpc>
            </a:pPr>
            <a:r>
              <a:rPr sz="900" spc="-5" dirty="0">
                <a:solidFill>
                  <a:srgbClr val="006FC0"/>
                </a:solidFill>
                <a:latin typeface="Courier New"/>
                <a:cs typeface="Courier New"/>
              </a:rPr>
              <a:t>_sector_case_study_-_cr11-  august_2013.pdf</a:t>
            </a:r>
            <a:endParaRPr sz="9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95431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1037230" y="778907"/>
            <a:ext cx="5213445" cy="102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Contoh</a:t>
            </a:r>
            <a:r>
              <a:rPr lang="en-US" sz="3600" dirty="0"/>
              <a:t> </a:t>
            </a:r>
            <a:r>
              <a:rPr lang="en-US" sz="3600" dirty="0" err="1"/>
              <a:t>kasus</a:t>
            </a:r>
            <a:r>
              <a:rPr lang="en-US" sz="3600" dirty="0"/>
              <a:t> </a:t>
            </a:r>
            <a:r>
              <a:rPr lang="en-US" sz="3600" dirty="0" err="1"/>
              <a:t>seleksi</a:t>
            </a:r>
            <a:r>
              <a:rPr lang="en-US" sz="3600" dirty="0"/>
              <a:t> </a:t>
            </a:r>
            <a:r>
              <a:rPr lang="en-US" sz="3600" dirty="0" err="1"/>
              <a:t>proyek</a:t>
            </a:r>
            <a:endParaRPr lang="en-ID" sz="36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693" t="28498" r="13357" b="20382"/>
          <a:stretch/>
        </p:blipFill>
        <p:spPr>
          <a:xfrm>
            <a:off x="1037230" y="1743207"/>
            <a:ext cx="10304060" cy="47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34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1037230" y="778907"/>
            <a:ext cx="5213445" cy="102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Penyelesaian</a:t>
            </a:r>
            <a:endParaRPr lang="en-ID" sz="3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371" t="28684" r="13253" b="20010"/>
          <a:stretch/>
        </p:blipFill>
        <p:spPr>
          <a:xfrm>
            <a:off x="1091822" y="1678675"/>
            <a:ext cx="9771796" cy="451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61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96501" y="2243836"/>
            <a:ext cx="7516160" cy="1349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89584" marR="5080" indent="-477520" algn="ctr">
              <a:spcBef>
                <a:spcPts val="165"/>
              </a:spcBef>
            </a:pPr>
            <a:r>
              <a:rPr lang="en-US" sz="4000" b="1" spc="-15" dirty="0" err="1">
                <a:solidFill>
                  <a:srgbClr val="0070C0"/>
                </a:solidFill>
                <a:latin typeface="Signika"/>
                <a:cs typeface="Century Gothic"/>
              </a:rPr>
              <a:t>Pengembangan</a:t>
            </a:r>
            <a:r>
              <a:rPr lang="en-US" sz="4000" b="1" spc="-15" dirty="0">
                <a:solidFill>
                  <a:srgbClr val="0070C0"/>
                </a:solidFill>
                <a:latin typeface="Signika"/>
                <a:cs typeface="Century Gothic"/>
              </a:rPr>
              <a:t> </a:t>
            </a:r>
            <a:r>
              <a:rPr lang="en-US" sz="4000" b="1" spc="-40" dirty="0" err="1">
                <a:solidFill>
                  <a:srgbClr val="0070C0"/>
                </a:solidFill>
                <a:latin typeface="Signika"/>
                <a:cs typeface="Century Gothic"/>
              </a:rPr>
              <a:t>perencanaan</a:t>
            </a:r>
            <a:r>
              <a:rPr lang="en-US" sz="4000" b="1" spc="-40" dirty="0">
                <a:solidFill>
                  <a:srgbClr val="0070C0"/>
                </a:solidFill>
                <a:latin typeface="Signika"/>
                <a:cs typeface="Century Gothic"/>
              </a:rPr>
              <a:t>  </a:t>
            </a:r>
          </a:p>
          <a:p>
            <a:pPr marL="489584" marR="5080" indent="-477520" algn="ctr">
              <a:spcBef>
                <a:spcPts val="165"/>
              </a:spcBef>
            </a:pPr>
            <a:r>
              <a:rPr lang="en-US" sz="4000" b="1" spc="-20" dirty="0" err="1">
                <a:solidFill>
                  <a:srgbClr val="0070C0"/>
                </a:solidFill>
                <a:latin typeface="Signika"/>
                <a:cs typeface="Century Gothic"/>
              </a:rPr>
              <a:t>pengelolaan</a:t>
            </a:r>
            <a:r>
              <a:rPr lang="en-US" sz="4000" b="1" spc="35" dirty="0">
                <a:solidFill>
                  <a:srgbClr val="0070C0"/>
                </a:solidFill>
                <a:latin typeface="Signika"/>
                <a:cs typeface="Century Gothic"/>
              </a:rPr>
              <a:t> </a:t>
            </a:r>
            <a:r>
              <a:rPr lang="en-US" sz="4000" b="1" spc="35" dirty="0" err="1">
                <a:solidFill>
                  <a:srgbClr val="0070C0"/>
                </a:solidFill>
                <a:latin typeface="Signika"/>
                <a:cs typeface="Century Gothic"/>
              </a:rPr>
              <a:t>proyek</a:t>
            </a:r>
            <a:endParaRPr lang="en-US" sz="4000" b="1" dirty="0">
              <a:solidFill>
                <a:srgbClr val="0070C0"/>
              </a:solidFill>
              <a:latin typeface="Signika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42581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57285" y="2297025"/>
            <a:ext cx="8188657" cy="333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403860" indent="-220979">
              <a:lnSpc>
                <a:spcPct val="100000"/>
              </a:lnSpc>
              <a:spcBef>
                <a:spcPts val="110"/>
              </a:spcBef>
              <a:buClr>
                <a:srgbClr val="FF0000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Setelah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diputuskan</a:t>
            </a:r>
            <a:r>
              <a:rPr lang="en-US" sz="2000" spc="-7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200" dirty="0">
                <a:solidFill>
                  <a:srgbClr val="434343"/>
                </a:solidFill>
                <a:cs typeface="Gill Sans MT"/>
              </a:rPr>
              <a:t>mana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akan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dikerjakan</a:t>
            </a:r>
            <a:r>
              <a:rPr lang="en-US" sz="2000" spc="130" dirty="0">
                <a:solidFill>
                  <a:srgbClr val="434343"/>
                </a:solidFill>
                <a:cs typeface="Gill Sans MT"/>
              </a:rPr>
              <a:t>,  </a:t>
            </a:r>
            <a:r>
              <a:rPr lang="en-US" sz="2000" spc="185" dirty="0" err="1">
                <a:solidFill>
                  <a:srgbClr val="434343"/>
                </a:solidFill>
                <a:cs typeface="Gill Sans MT"/>
              </a:rPr>
              <a:t>maka</a:t>
            </a:r>
            <a:r>
              <a:rPr lang="en-US" sz="2000" spc="18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selanjutnya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perlu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menginformasikan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ke</a:t>
            </a:r>
            <a:r>
              <a:rPr lang="en-US" sz="2000" spc="114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seluruh</a:t>
            </a:r>
            <a:r>
              <a:rPr lang="en-US" sz="2000" spc="13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organisasi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terkait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hal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0" dirty="0" err="1">
                <a:solidFill>
                  <a:srgbClr val="434343"/>
                </a:solidFill>
                <a:cs typeface="Gill Sans MT"/>
              </a:rPr>
              <a:t>tersebut</a:t>
            </a:r>
            <a:r>
              <a:rPr lang="en-US" sz="2000" spc="9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33679" marR="139700" indent="-220979">
              <a:lnSpc>
                <a:spcPct val="100699"/>
              </a:lnSpc>
              <a:spcBef>
                <a:spcPts val="625"/>
              </a:spcBef>
              <a:buClr>
                <a:srgbClr val="FF0000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75" dirty="0">
                <a:solidFill>
                  <a:srgbClr val="434343"/>
                </a:solidFill>
                <a:cs typeface="Gill Sans MT"/>
              </a:rPr>
              <a:t>Project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0" dirty="0">
                <a:solidFill>
                  <a:srgbClr val="434343"/>
                </a:solidFill>
                <a:cs typeface="Gill Sans MT"/>
              </a:rPr>
              <a:t>charter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adalah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adalah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dokumen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secara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resmi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memuat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pengakuan</a:t>
            </a:r>
            <a:r>
              <a:rPr lang="en-US" sz="2000" spc="1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keberadaan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sebuah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yang 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menyediakan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arahan</a:t>
            </a:r>
            <a:r>
              <a:rPr lang="en-US" sz="2000"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pada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tujuan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manajemen</a:t>
            </a:r>
            <a:r>
              <a:rPr lang="en-US" sz="2000" spc="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33679" marR="5080" indent="-220979">
              <a:lnSpc>
                <a:spcPct val="100400"/>
              </a:lnSpc>
              <a:spcBef>
                <a:spcPts val="635"/>
              </a:spcBef>
              <a:buClr>
                <a:srgbClr val="FF0000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Stakeholder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utama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harus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menandatangani</a:t>
            </a:r>
            <a:r>
              <a:rPr lang="en-US" sz="2000" spc="1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dokumen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ini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sebagai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bentuk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dukungan</a:t>
            </a:r>
            <a:r>
              <a:rPr lang="en-US" sz="2000" spc="-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terkait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kebutuhan</a:t>
            </a:r>
            <a:r>
              <a:rPr lang="en-US" sz="2000"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tujuan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dari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0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00" dirty="0">
                <a:solidFill>
                  <a:srgbClr val="434343"/>
                </a:solidFill>
                <a:cs typeface="Gill Sans MT"/>
              </a:rPr>
              <a:t>;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dokumen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ini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merupakan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>
                <a:solidFill>
                  <a:srgbClr val="434343"/>
                </a:solidFill>
                <a:cs typeface="Gill Sans MT"/>
              </a:rPr>
              <a:t>output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utama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dalam</a:t>
            </a:r>
            <a:r>
              <a:rPr lang="en-US" sz="2000" spc="17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manajemen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integrasi</a:t>
            </a:r>
            <a:r>
              <a:rPr lang="en-US" sz="2000" spc="-2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4024" y="1455061"/>
            <a:ext cx="2825086" cy="102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Project charter</a:t>
            </a:r>
            <a:endParaRPr lang="en-ID" sz="3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24" y="2357400"/>
            <a:ext cx="2539517" cy="195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43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4024" y="1455061"/>
            <a:ext cx="2825086" cy="102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Isi </a:t>
            </a:r>
            <a:r>
              <a:rPr lang="en-US" sz="3600" dirty="0" err="1"/>
              <a:t>dokumen</a:t>
            </a:r>
            <a:r>
              <a:rPr lang="en-US" sz="3600" dirty="0"/>
              <a:t> Project charter</a:t>
            </a:r>
            <a:endParaRPr lang="en-ID" sz="3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24" y="2790536"/>
            <a:ext cx="2539517" cy="19516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8637" t="32043" r="13777" b="19636"/>
          <a:stretch/>
        </p:blipFill>
        <p:spPr>
          <a:xfrm>
            <a:off x="3166280" y="1969477"/>
            <a:ext cx="8447279" cy="398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38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4024" y="1455061"/>
            <a:ext cx="2825086" cy="102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Input</a:t>
            </a:r>
          </a:p>
          <a:p>
            <a:r>
              <a:rPr lang="en-US" sz="3600" dirty="0"/>
              <a:t>Project charter</a:t>
            </a:r>
            <a:endParaRPr lang="en-ID" sz="3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24" y="2819158"/>
            <a:ext cx="2539517" cy="19516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49822" y="1895641"/>
            <a:ext cx="7118512" cy="2875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indent="-220979">
              <a:lnSpc>
                <a:spcPct val="100000"/>
              </a:lnSpc>
              <a:spcBef>
                <a:spcPts val="735"/>
              </a:spcBef>
              <a:buClr>
                <a:srgbClr val="CCCCCC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75" dirty="0">
                <a:cs typeface="Gill Sans MT"/>
              </a:rPr>
              <a:t>Project </a:t>
            </a:r>
            <a:r>
              <a:rPr lang="en-US" sz="2000" spc="100" dirty="0">
                <a:cs typeface="Gill Sans MT"/>
              </a:rPr>
              <a:t>statement </a:t>
            </a:r>
            <a:r>
              <a:rPr lang="en-US" sz="2000" spc="95" dirty="0">
                <a:cs typeface="Gill Sans MT"/>
              </a:rPr>
              <a:t>of</a:t>
            </a:r>
            <a:r>
              <a:rPr lang="en-US" sz="2000" spc="-250" dirty="0">
                <a:cs typeface="Gill Sans MT"/>
              </a:rPr>
              <a:t> </a:t>
            </a:r>
            <a:r>
              <a:rPr lang="en-US" sz="2000" spc="120" dirty="0">
                <a:cs typeface="Gill Sans MT"/>
              </a:rPr>
              <a:t>work</a:t>
            </a:r>
            <a:endParaRPr lang="en-US" sz="2000" dirty="0">
              <a:cs typeface="Gill Sans MT"/>
            </a:endParaRPr>
          </a:p>
          <a:p>
            <a:pPr marL="233679" indent="-220979">
              <a:lnSpc>
                <a:spcPct val="100000"/>
              </a:lnSpc>
              <a:spcBef>
                <a:spcPts val="640"/>
              </a:spcBef>
              <a:buClr>
                <a:srgbClr val="CCCCCC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25" dirty="0">
                <a:cs typeface="Gill Sans MT"/>
              </a:rPr>
              <a:t>Business</a:t>
            </a:r>
            <a:r>
              <a:rPr lang="en-US" sz="2000" spc="-60" dirty="0">
                <a:cs typeface="Gill Sans MT"/>
              </a:rPr>
              <a:t> </a:t>
            </a:r>
            <a:r>
              <a:rPr lang="en-US" sz="2000" spc="105" dirty="0">
                <a:cs typeface="Gill Sans MT"/>
              </a:rPr>
              <a:t>case</a:t>
            </a:r>
            <a:endParaRPr lang="en-US" sz="2000" dirty="0">
              <a:cs typeface="Gill Sans MT"/>
            </a:endParaRPr>
          </a:p>
          <a:p>
            <a:pPr marL="233679" indent="-220979">
              <a:lnSpc>
                <a:spcPct val="100000"/>
              </a:lnSpc>
              <a:spcBef>
                <a:spcPts val="640"/>
              </a:spcBef>
              <a:buClr>
                <a:srgbClr val="CCCCCC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05" dirty="0">
                <a:cs typeface="Gill Sans MT"/>
              </a:rPr>
              <a:t>Agreements</a:t>
            </a:r>
            <a:endParaRPr lang="en-US" sz="2000" dirty="0">
              <a:cs typeface="Gill Sans MT"/>
            </a:endParaRPr>
          </a:p>
          <a:p>
            <a:pPr marL="233679" indent="-220979">
              <a:lnSpc>
                <a:spcPct val="100000"/>
              </a:lnSpc>
              <a:spcBef>
                <a:spcPts val="660"/>
              </a:spcBef>
              <a:buClr>
                <a:srgbClr val="CCCCCC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10" dirty="0">
                <a:cs typeface="Gill Sans MT"/>
              </a:rPr>
              <a:t>Enterprise </a:t>
            </a:r>
            <a:r>
              <a:rPr lang="en-US" sz="2000" spc="135" dirty="0">
                <a:cs typeface="Gill Sans MT"/>
              </a:rPr>
              <a:t>environmental</a:t>
            </a:r>
            <a:r>
              <a:rPr lang="en-US" sz="2000" spc="-215" dirty="0">
                <a:cs typeface="Gill Sans MT"/>
              </a:rPr>
              <a:t> </a:t>
            </a:r>
            <a:r>
              <a:rPr lang="en-US" sz="2000" spc="90" dirty="0">
                <a:cs typeface="Gill Sans MT"/>
              </a:rPr>
              <a:t>factors</a:t>
            </a:r>
            <a:endParaRPr lang="en-US" sz="2000" dirty="0">
              <a:cs typeface="Gill Sans MT"/>
            </a:endParaRPr>
          </a:p>
          <a:p>
            <a:pPr marL="233679" marR="5080" indent="-220979">
              <a:lnSpc>
                <a:spcPct val="100400"/>
              </a:lnSpc>
              <a:spcBef>
                <a:spcPts val="635"/>
              </a:spcBef>
              <a:buClr>
                <a:srgbClr val="CCCCCC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20" dirty="0">
                <a:cs typeface="Gill Sans MT"/>
              </a:rPr>
              <a:t>Organizational</a:t>
            </a:r>
            <a:r>
              <a:rPr lang="en-US" sz="2000" spc="-60" dirty="0">
                <a:cs typeface="Gill Sans MT"/>
              </a:rPr>
              <a:t> </a:t>
            </a:r>
            <a:r>
              <a:rPr lang="en-US" sz="2000" spc="85" dirty="0">
                <a:cs typeface="Gill Sans MT"/>
              </a:rPr>
              <a:t>process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85" dirty="0">
                <a:cs typeface="Gill Sans MT"/>
              </a:rPr>
              <a:t>assets,</a:t>
            </a:r>
            <a:r>
              <a:rPr lang="en-US" sz="2000" spc="-4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meliputi</a:t>
            </a:r>
            <a:r>
              <a:rPr lang="en-US" sz="2000" spc="130" dirty="0">
                <a:cs typeface="Gill Sans MT"/>
              </a:rPr>
              <a:t>:</a:t>
            </a:r>
            <a:r>
              <a:rPr lang="en-US" sz="2000" spc="-40" dirty="0">
                <a:cs typeface="Gill Sans MT"/>
              </a:rPr>
              <a:t> </a:t>
            </a:r>
            <a:r>
              <a:rPr lang="en-US" sz="2000" spc="145" dirty="0" err="1">
                <a:cs typeface="Gill Sans MT"/>
              </a:rPr>
              <a:t>dokumen</a:t>
            </a:r>
            <a:r>
              <a:rPr lang="en-US" sz="2000" spc="-5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rencana</a:t>
            </a:r>
            <a:r>
              <a:rPr lang="en-US" sz="2000" spc="140" dirty="0">
                <a:cs typeface="Gill Sans MT"/>
              </a:rPr>
              <a:t>  </a:t>
            </a:r>
            <a:r>
              <a:rPr lang="en-US" sz="2000" spc="135" dirty="0">
                <a:cs typeface="Gill Sans MT"/>
              </a:rPr>
              <a:t>formal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75" dirty="0" err="1">
                <a:cs typeface="Gill Sans MT"/>
              </a:rPr>
              <a:t>dan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35" dirty="0">
                <a:cs typeface="Gill Sans MT"/>
              </a:rPr>
              <a:t>informal,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kebijakan</a:t>
            </a:r>
            <a:r>
              <a:rPr lang="en-US" sz="2000" spc="135" dirty="0">
                <a:cs typeface="Gill Sans MT"/>
              </a:rPr>
              <a:t>,</a:t>
            </a:r>
            <a:r>
              <a:rPr lang="en-US" sz="2000" spc="-50" dirty="0">
                <a:cs typeface="Gill Sans MT"/>
              </a:rPr>
              <a:t> </a:t>
            </a:r>
            <a:r>
              <a:rPr lang="en-US" sz="2000" spc="100" dirty="0" err="1">
                <a:cs typeface="Gill Sans MT"/>
              </a:rPr>
              <a:t>prosedur</a:t>
            </a:r>
            <a:r>
              <a:rPr lang="en-US" sz="2000" spc="100" dirty="0">
                <a:cs typeface="Gill Sans MT"/>
              </a:rPr>
              <a:t>,</a:t>
            </a:r>
            <a:r>
              <a:rPr lang="en-US" sz="2000" spc="-55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aturan</a:t>
            </a:r>
            <a:r>
              <a:rPr lang="en-US" sz="2000" spc="125" dirty="0">
                <a:cs typeface="Gill Sans MT"/>
              </a:rPr>
              <a:t>,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14" dirty="0">
                <a:cs typeface="Gill Sans MT"/>
              </a:rPr>
              <a:t>system  </a:t>
            </a:r>
            <a:r>
              <a:rPr lang="en-US" sz="2000" spc="130" dirty="0" err="1">
                <a:cs typeface="Gill Sans MT"/>
              </a:rPr>
              <a:t>informasi</a:t>
            </a:r>
            <a:r>
              <a:rPr lang="en-US" sz="2000" spc="130" dirty="0">
                <a:cs typeface="Gill Sans MT"/>
              </a:rPr>
              <a:t>, </a:t>
            </a:r>
            <a:r>
              <a:rPr lang="en-US" sz="2000" spc="114" dirty="0">
                <a:cs typeface="Gill Sans MT"/>
              </a:rPr>
              <a:t>system </a:t>
            </a:r>
            <a:r>
              <a:rPr lang="en-US" sz="2000" spc="150" dirty="0" err="1">
                <a:cs typeface="Gill Sans MT"/>
              </a:rPr>
              <a:t>keuangan</a:t>
            </a:r>
            <a:r>
              <a:rPr lang="en-US" sz="2000" spc="150" dirty="0">
                <a:cs typeface="Gill Sans MT"/>
              </a:rPr>
              <a:t>, </a:t>
            </a:r>
            <a:r>
              <a:rPr lang="en-US" sz="2000" spc="114" dirty="0">
                <a:cs typeface="Gill Sans MT"/>
              </a:rPr>
              <a:t>system </a:t>
            </a:r>
            <a:r>
              <a:rPr lang="en-US" sz="2000" spc="150" dirty="0" err="1">
                <a:cs typeface="Gill Sans MT"/>
              </a:rPr>
              <a:t>manajemen</a:t>
            </a:r>
            <a:r>
              <a:rPr lang="en-US" sz="2000" spc="150" dirty="0">
                <a:cs typeface="Gill Sans MT"/>
              </a:rPr>
              <a:t>, </a:t>
            </a:r>
            <a:r>
              <a:rPr lang="en-US" sz="2000" spc="175" dirty="0" err="1">
                <a:cs typeface="Gill Sans MT"/>
              </a:rPr>
              <a:t>dan</a:t>
            </a:r>
            <a:r>
              <a:rPr lang="en-US" sz="2000" spc="175" dirty="0">
                <a:cs typeface="Gill Sans MT"/>
              </a:rPr>
              <a:t>  </a:t>
            </a:r>
            <a:r>
              <a:rPr lang="en-US" sz="2000" spc="140" dirty="0" err="1">
                <a:cs typeface="Gill Sans MT"/>
              </a:rPr>
              <a:t>informasi</a:t>
            </a:r>
            <a:r>
              <a:rPr lang="en-US" sz="2000" spc="140" dirty="0">
                <a:cs typeface="Gill Sans MT"/>
              </a:rPr>
              <a:t> </a:t>
            </a:r>
            <a:r>
              <a:rPr lang="en-US" sz="2000" spc="100" dirty="0">
                <a:cs typeface="Gill Sans MT"/>
              </a:rPr>
              <a:t>log</a:t>
            </a:r>
            <a:r>
              <a:rPr lang="en-US" sz="2000" spc="-229" dirty="0">
                <a:cs typeface="Gill Sans MT"/>
              </a:rPr>
              <a:t> </a:t>
            </a:r>
            <a:r>
              <a:rPr lang="en-US" sz="2000" spc="105" dirty="0">
                <a:cs typeface="Gill Sans MT"/>
              </a:rPr>
              <a:t>history</a:t>
            </a:r>
            <a:endParaRPr lang="en-US"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606199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29785" y="1295818"/>
            <a:ext cx="5237545" cy="1604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APA ITU </a:t>
            </a:r>
            <a:br>
              <a:rPr lang="en-US" sz="3200" dirty="0"/>
            </a:br>
            <a:r>
              <a:rPr lang="en-US" sz="4900" i="1" dirty="0" err="1"/>
              <a:t>Manajemen</a:t>
            </a:r>
            <a:r>
              <a:rPr lang="en-US" sz="4900" i="1" dirty="0"/>
              <a:t> </a:t>
            </a:r>
            <a:r>
              <a:rPr lang="en-US" sz="4900" i="1" dirty="0" err="1"/>
              <a:t>Integrasi</a:t>
            </a:r>
            <a:r>
              <a:rPr lang="en-US" sz="4900" i="1" dirty="0"/>
              <a:t>?</a:t>
            </a:r>
            <a:endParaRPr lang="en-ID" sz="3200" i="1" dirty="0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67E1E322-BEE8-4FB0-B787-B5738A5B1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27" y="3814618"/>
            <a:ext cx="3228975" cy="4951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C1F439-6BE4-4390-B41A-48F63F023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462" y="1124368"/>
            <a:ext cx="5665289" cy="5665289"/>
          </a:xfrm>
          <a:prstGeom prst="rect">
            <a:avLst/>
          </a:prstGeom>
        </p:spPr>
      </p:pic>
      <p:pic>
        <p:nvPicPr>
          <p:cNvPr id="2050" name="Picture 2" descr="MAPO – SteamWa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189038"/>
            <a:ext cx="1838325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824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4024" y="1455061"/>
            <a:ext cx="2825086" cy="102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Pengembangan</a:t>
            </a:r>
            <a:r>
              <a:rPr lang="en-US" sz="3600" dirty="0"/>
              <a:t> </a:t>
            </a:r>
            <a:r>
              <a:rPr lang="en-US" sz="3600" dirty="0" err="1"/>
              <a:t>rencana</a:t>
            </a:r>
            <a:r>
              <a:rPr lang="en-US" sz="3600" dirty="0"/>
              <a:t> </a:t>
            </a:r>
            <a:r>
              <a:rPr lang="en-US" sz="3600" dirty="0" err="1"/>
              <a:t>manajemen</a:t>
            </a:r>
            <a:r>
              <a:rPr lang="en-US" sz="3600" dirty="0"/>
              <a:t> </a:t>
            </a:r>
            <a:r>
              <a:rPr lang="en-US" sz="3600" dirty="0" err="1"/>
              <a:t>proyek</a:t>
            </a:r>
            <a:endParaRPr lang="en-ID" sz="3600" i="1" dirty="0"/>
          </a:p>
        </p:txBody>
      </p:sp>
      <p:sp>
        <p:nvSpPr>
          <p:cNvPr id="5" name="Rectangle 4"/>
          <p:cNvSpPr/>
          <p:nvPr/>
        </p:nvSpPr>
        <p:spPr>
          <a:xfrm>
            <a:off x="3402841" y="2207196"/>
            <a:ext cx="8211403" cy="3329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337185" indent="-220979">
              <a:lnSpc>
                <a:spcPct val="100000"/>
              </a:lnSpc>
              <a:spcBef>
                <a:spcPts val="110"/>
              </a:spcBef>
              <a:buClr>
                <a:srgbClr val="FF0000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Merupakan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0" dirty="0">
                <a:solidFill>
                  <a:srgbClr val="434343"/>
                </a:solidFill>
                <a:cs typeface="Gill Sans MT"/>
              </a:rPr>
              <a:t>proses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mendefinisikan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,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menyiapkan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,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mengkoordinasikan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semua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anak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/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turunan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rencana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mengintegrasikan</a:t>
            </a:r>
            <a:r>
              <a:rPr lang="en-US" sz="2000" spc="-7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mereka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ke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dalam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rencana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manajemen</a:t>
            </a:r>
            <a:r>
              <a:rPr lang="en-US" sz="2000" spc="16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18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komprehensif</a:t>
            </a:r>
            <a:r>
              <a:rPr lang="en-US" sz="2000" spc="13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33679" marR="5080" indent="-220979">
              <a:lnSpc>
                <a:spcPct val="100000"/>
              </a:lnSpc>
              <a:spcBef>
                <a:spcPts val="660"/>
              </a:spcBef>
              <a:buClr>
                <a:srgbClr val="FF0000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Dokumen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rencana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manajemen</a:t>
            </a:r>
            <a:r>
              <a:rPr lang="en-US" sz="2000" spc="1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mendeskripsikan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bagaimana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akan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dieksekusi</a:t>
            </a:r>
            <a:r>
              <a:rPr lang="en-US" sz="2000" spc="114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dimonitor</a:t>
            </a:r>
            <a:r>
              <a:rPr lang="en-US" sz="2000" spc="-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dikontrol</a:t>
            </a:r>
            <a:r>
              <a:rPr lang="en-US" sz="2000" spc="95" dirty="0">
                <a:solidFill>
                  <a:srgbClr val="434343"/>
                </a:solidFill>
                <a:cs typeface="Gill Sans MT"/>
              </a:rPr>
              <a:t>, 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serta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diakhiri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33679" marR="162560" indent="-220979">
              <a:lnSpc>
                <a:spcPct val="100600"/>
              </a:lnSpc>
              <a:spcBef>
                <a:spcPts val="630"/>
              </a:spcBef>
              <a:buClr>
                <a:srgbClr val="FF0000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00" dirty="0" err="1">
                <a:solidFill>
                  <a:srgbClr val="434343"/>
                </a:solidFill>
                <a:cs typeface="Gill Sans MT"/>
              </a:rPr>
              <a:t>Konten</a:t>
            </a:r>
            <a:r>
              <a:rPr lang="en-US" sz="2000" spc="-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dari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dokumen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ini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bervariasi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bergantung</a:t>
            </a:r>
            <a:r>
              <a:rPr lang="en-US" sz="2000" spc="-9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pada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>
                <a:solidFill>
                  <a:srgbClr val="434343"/>
                </a:solidFill>
                <a:cs typeface="Gill Sans MT"/>
              </a:rPr>
              <a:t>area 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aplikasi</a:t>
            </a:r>
            <a:r>
              <a:rPr lang="en-US" sz="2000" spc="-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kompleksitas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00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srgbClr val="434343"/>
                </a:solidFill>
                <a:cs typeface="Gill Sans MT"/>
              </a:rPr>
              <a:t>dimana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dokumen</a:t>
            </a:r>
            <a:r>
              <a:rPr lang="en-US" sz="2000" spc="-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sangat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memungkinkan</a:t>
            </a:r>
            <a:r>
              <a:rPr lang="en-US" sz="2000" spc="-8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diupdate</a:t>
            </a:r>
            <a:r>
              <a:rPr lang="en-US" sz="2000" spc="-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secara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progesif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BCE154-73F3-433A-81FD-CDBDC4456A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39" y="2134663"/>
            <a:ext cx="3092871" cy="309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36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4024" y="1455061"/>
            <a:ext cx="2825086" cy="102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Elemen</a:t>
            </a:r>
            <a:r>
              <a:rPr lang="en-US" sz="3600" dirty="0"/>
              <a:t> </a:t>
            </a:r>
            <a:r>
              <a:rPr lang="en-US" sz="3600" dirty="0" err="1"/>
              <a:t>dokumen</a:t>
            </a:r>
            <a:r>
              <a:rPr lang="en-US" sz="3600" dirty="0"/>
              <a:t> </a:t>
            </a:r>
            <a:r>
              <a:rPr lang="en-US" sz="3600" dirty="0" err="1"/>
              <a:t>rencana</a:t>
            </a:r>
            <a:r>
              <a:rPr lang="en-US" sz="3600" dirty="0"/>
              <a:t> </a:t>
            </a:r>
            <a:r>
              <a:rPr lang="en-US" sz="3600" dirty="0" err="1"/>
              <a:t>manajemen</a:t>
            </a:r>
            <a:r>
              <a:rPr lang="en-US" sz="3600" dirty="0"/>
              <a:t> </a:t>
            </a:r>
            <a:r>
              <a:rPr lang="en-US" sz="3600" dirty="0" err="1"/>
              <a:t>proyek</a:t>
            </a:r>
            <a:endParaRPr lang="en-ID" sz="36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BCE154-73F3-433A-81FD-CDBDC4456A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39" y="2134663"/>
            <a:ext cx="3092871" cy="30928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199279" y="2337967"/>
            <a:ext cx="7215116" cy="187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indent="-220979">
              <a:lnSpc>
                <a:spcPct val="100000"/>
              </a:lnSpc>
              <a:spcBef>
                <a:spcPts val="735"/>
              </a:spcBef>
              <a:buClr>
                <a:srgbClr val="FF0000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Pengantar</a:t>
            </a:r>
            <a:r>
              <a:rPr lang="en-US" sz="2000" spc="-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atau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overview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tentang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proyek</a:t>
            </a:r>
            <a:endParaRPr lang="en-US" sz="2000" dirty="0">
              <a:cs typeface="Gill Sans MT"/>
            </a:endParaRPr>
          </a:p>
          <a:p>
            <a:pPr marL="233679" indent="-220979">
              <a:lnSpc>
                <a:spcPct val="100000"/>
              </a:lnSpc>
              <a:spcBef>
                <a:spcPts val="640"/>
              </a:spcBef>
              <a:buClr>
                <a:srgbClr val="FF0000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00" dirty="0" err="1">
                <a:solidFill>
                  <a:srgbClr val="434343"/>
                </a:solidFill>
                <a:cs typeface="Gill Sans MT"/>
              </a:rPr>
              <a:t>Deskripsi</a:t>
            </a:r>
            <a:r>
              <a:rPr lang="en-US" sz="2000" spc="-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bagaimana</a:t>
            </a:r>
            <a:r>
              <a:rPr lang="en-US" sz="2000" spc="-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diorgansir</a:t>
            </a:r>
            <a:endParaRPr lang="en-US" sz="2000" dirty="0">
              <a:cs typeface="Gill Sans MT"/>
            </a:endParaRPr>
          </a:p>
          <a:p>
            <a:pPr marL="233679" indent="-220979">
              <a:lnSpc>
                <a:spcPct val="100000"/>
              </a:lnSpc>
              <a:spcBef>
                <a:spcPts val="640"/>
              </a:spcBef>
              <a:buClr>
                <a:srgbClr val="FF0000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Manajemen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0" dirty="0">
                <a:solidFill>
                  <a:srgbClr val="434343"/>
                </a:solidFill>
                <a:cs typeface="Gill Sans MT"/>
              </a:rPr>
              <a:t>proses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teknis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digunakan</a:t>
            </a:r>
            <a:r>
              <a:rPr lang="en-US" sz="2000" spc="-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pada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proyek</a:t>
            </a:r>
            <a:endParaRPr lang="en-US" sz="2000" dirty="0">
              <a:cs typeface="Gill Sans MT"/>
            </a:endParaRPr>
          </a:p>
          <a:p>
            <a:pPr marL="233679" indent="-220979">
              <a:lnSpc>
                <a:spcPct val="100000"/>
              </a:lnSpc>
              <a:spcBef>
                <a:spcPts val="660"/>
              </a:spcBef>
              <a:buClr>
                <a:srgbClr val="FF0000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Produk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dihasilkan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jadwal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informasi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anggaran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89559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4024" y="1455061"/>
            <a:ext cx="2825086" cy="102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Contoh</a:t>
            </a:r>
            <a:r>
              <a:rPr lang="en-US" sz="3600" dirty="0"/>
              <a:t> </a:t>
            </a:r>
            <a:r>
              <a:rPr lang="en-US" sz="3600" dirty="0" err="1"/>
              <a:t>isi</a:t>
            </a:r>
            <a:r>
              <a:rPr lang="en-US" sz="3600" dirty="0"/>
              <a:t> </a:t>
            </a:r>
            <a:r>
              <a:rPr lang="en-US" sz="3600" dirty="0" err="1"/>
              <a:t>dokumen</a:t>
            </a:r>
            <a:r>
              <a:rPr lang="en-US" sz="3600" dirty="0"/>
              <a:t> </a:t>
            </a:r>
            <a:r>
              <a:rPr lang="en-US" sz="3600" dirty="0" err="1"/>
              <a:t>rencana</a:t>
            </a:r>
            <a:r>
              <a:rPr lang="en-US" sz="3600" dirty="0"/>
              <a:t> </a:t>
            </a:r>
            <a:r>
              <a:rPr lang="en-US" sz="3600" dirty="0" err="1"/>
              <a:t>manajemen</a:t>
            </a:r>
            <a:r>
              <a:rPr lang="en-US" sz="3600" dirty="0"/>
              <a:t> </a:t>
            </a:r>
            <a:r>
              <a:rPr lang="en-US" sz="3600" dirty="0" err="1"/>
              <a:t>proyek</a:t>
            </a:r>
            <a:endParaRPr lang="en-ID" sz="36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BCE154-73F3-433A-81FD-CDBDC4456A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39" y="2134663"/>
            <a:ext cx="3092871" cy="30928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8112" t="30924" r="13043" b="19076"/>
          <a:stretch/>
        </p:blipFill>
        <p:spPr>
          <a:xfrm>
            <a:off x="3289110" y="1852298"/>
            <a:ext cx="8321422" cy="397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14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85029" y="2557735"/>
            <a:ext cx="90872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9584" marR="5080" indent="-477520" algn="ctr">
              <a:spcBef>
                <a:spcPts val="165"/>
              </a:spcBef>
            </a:pPr>
            <a:r>
              <a:rPr lang="en-US" sz="4000" b="1" spc="-15" dirty="0" err="1">
                <a:solidFill>
                  <a:srgbClr val="0070C0"/>
                </a:solidFill>
                <a:latin typeface="Signika"/>
                <a:cs typeface="Century Gothic"/>
              </a:rPr>
              <a:t>Pelaksanaan</a:t>
            </a:r>
            <a:r>
              <a:rPr lang="en-US" sz="4000" b="1" spc="-15" dirty="0">
                <a:solidFill>
                  <a:srgbClr val="0070C0"/>
                </a:solidFill>
                <a:latin typeface="Signika"/>
                <a:cs typeface="Century Gothic"/>
              </a:rPr>
              <a:t> </a:t>
            </a:r>
            <a:r>
              <a:rPr lang="en-US" sz="4000" b="1" spc="-40" dirty="0" err="1">
                <a:solidFill>
                  <a:srgbClr val="0070C0"/>
                </a:solidFill>
                <a:latin typeface="Signika"/>
                <a:cs typeface="Century Gothic"/>
              </a:rPr>
              <a:t>perencanaan</a:t>
            </a:r>
            <a:r>
              <a:rPr lang="en-US" sz="4000" b="1" spc="-40" dirty="0">
                <a:solidFill>
                  <a:srgbClr val="0070C0"/>
                </a:solidFill>
                <a:latin typeface="Signika"/>
                <a:cs typeface="Century Gothic"/>
              </a:rPr>
              <a:t> </a:t>
            </a:r>
            <a:r>
              <a:rPr lang="en-US" sz="4000" b="1" spc="35" dirty="0" err="1">
                <a:solidFill>
                  <a:srgbClr val="0070C0"/>
                </a:solidFill>
                <a:latin typeface="Signika"/>
                <a:cs typeface="Century Gothic"/>
              </a:rPr>
              <a:t>proyek</a:t>
            </a:r>
            <a:endParaRPr lang="en-US" sz="4000" b="1" dirty="0">
              <a:solidFill>
                <a:srgbClr val="0070C0"/>
              </a:solidFill>
              <a:latin typeface="Signika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63653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4024" y="1455061"/>
            <a:ext cx="2825086" cy="102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Perencanaan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eksekusi</a:t>
            </a:r>
            <a:endParaRPr lang="en-ID" sz="3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BE1DCB-FE72-44FA-95EB-14685FD4EF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6" y="1910686"/>
            <a:ext cx="3207949" cy="32079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71973" y="1969477"/>
            <a:ext cx="7819442" cy="242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5080" indent="-220979">
              <a:lnSpc>
                <a:spcPct val="101200"/>
              </a:lnSpc>
              <a:spcBef>
                <a:spcPts val="100"/>
              </a:spcBef>
              <a:buClr>
                <a:srgbClr val="FF0000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Perencanaan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eksekusi</a:t>
            </a:r>
            <a:r>
              <a:rPr lang="en-US" sz="2000" spc="-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merupakan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aktifitas</a:t>
            </a:r>
            <a:r>
              <a:rPr lang="en-US" sz="2000" spc="13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saling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terkait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tidak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terpisahkan</a:t>
            </a:r>
            <a:endParaRPr lang="en-US" sz="2000" dirty="0">
              <a:cs typeface="Gill Sans MT"/>
            </a:endParaRPr>
          </a:p>
          <a:p>
            <a:pPr marL="233679" marR="393065" indent="-220979">
              <a:lnSpc>
                <a:spcPct val="101200"/>
              </a:lnSpc>
              <a:spcBef>
                <a:spcPts val="640"/>
              </a:spcBef>
              <a:buClr>
                <a:srgbClr val="FF0000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Dengan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demikian</a:t>
            </a:r>
            <a:r>
              <a:rPr lang="en-US" sz="2000" spc="-7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mereka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5" dirty="0" err="1">
                <a:solidFill>
                  <a:srgbClr val="434343"/>
                </a:solidFill>
                <a:cs typeface="Gill Sans MT"/>
              </a:rPr>
              <a:t>akan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mengerjakan</a:t>
            </a:r>
            <a:r>
              <a:rPr lang="en-US" sz="2000" spc="16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aktifitas</a:t>
            </a:r>
            <a:r>
              <a:rPr lang="en-US" sz="2000" spc="1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tertentu</a:t>
            </a:r>
            <a:r>
              <a:rPr lang="en-US" sz="2000" spc="9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sepatutnya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perlu</a:t>
            </a:r>
            <a:r>
              <a:rPr lang="en-US" sz="2000" spc="1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membantu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perencanaan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aktifitas</a:t>
            </a:r>
            <a:r>
              <a:rPr lang="en-US" sz="2000" spc="-2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0" dirty="0" err="1">
                <a:solidFill>
                  <a:srgbClr val="434343"/>
                </a:solidFill>
                <a:cs typeface="Gill Sans MT"/>
              </a:rPr>
              <a:t>tersebut</a:t>
            </a:r>
            <a:r>
              <a:rPr lang="en-US" sz="2000" spc="10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33679" marR="117475" indent="-220979">
              <a:lnSpc>
                <a:spcPct val="101200"/>
              </a:lnSpc>
              <a:spcBef>
                <a:spcPts val="640"/>
              </a:spcBef>
              <a:buClr>
                <a:srgbClr val="FF0000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pengembangan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rencana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realistis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manajer</a:t>
            </a:r>
            <a:r>
              <a:rPr lang="en-US" sz="2000" spc="17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perlu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meminta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masukan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dari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tim.</a:t>
            </a:r>
            <a:endParaRPr lang="en-US"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515565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4024" y="1455061"/>
            <a:ext cx="2825086" cy="102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Kepemimpinan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budaya</a:t>
            </a:r>
            <a:endParaRPr lang="en-ID" sz="3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BE1DCB-FE72-44FA-95EB-14685FD4EF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6" y="1910686"/>
            <a:ext cx="3207949" cy="3207949"/>
          </a:xfrm>
          <a:prstGeom prst="rect">
            <a:avLst/>
          </a:prstGeom>
        </p:spPr>
      </p:pic>
      <p:sp>
        <p:nvSpPr>
          <p:cNvPr id="9" name="object 3"/>
          <p:cNvSpPr txBox="1"/>
          <p:nvPr/>
        </p:nvSpPr>
        <p:spPr>
          <a:xfrm>
            <a:off x="3796511" y="1969477"/>
            <a:ext cx="7285469" cy="36922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679" marR="5080" indent="-220979">
              <a:lnSpc>
                <a:spcPct val="101200"/>
              </a:lnSpc>
              <a:spcBef>
                <a:spcPts val="10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sz="2000" spc="165" dirty="0">
                <a:cs typeface="Gill Sans MT"/>
              </a:rPr>
              <a:t>Manajer </a:t>
            </a:r>
            <a:r>
              <a:rPr sz="2000" spc="125" dirty="0">
                <a:cs typeface="Gill Sans MT"/>
              </a:rPr>
              <a:t>proyek </a:t>
            </a:r>
            <a:r>
              <a:rPr sz="2000" spc="140" dirty="0">
                <a:cs typeface="Gill Sans MT"/>
              </a:rPr>
              <a:t>sepatutnya </a:t>
            </a:r>
            <a:r>
              <a:rPr sz="2000" spc="170" dirty="0">
                <a:cs typeface="Gill Sans MT"/>
              </a:rPr>
              <a:t>memberikan </a:t>
            </a:r>
            <a:r>
              <a:rPr sz="2000" spc="100" dirty="0">
                <a:cs typeface="Gill Sans MT"/>
              </a:rPr>
              <a:t>contoh </a:t>
            </a:r>
            <a:r>
              <a:rPr sz="2000" spc="170" dirty="0">
                <a:cs typeface="Gill Sans MT"/>
              </a:rPr>
              <a:t>dengan  </a:t>
            </a:r>
            <a:r>
              <a:rPr sz="2000" spc="185" dirty="0">
                <a:cs typeface="Gill Sans MT"/>
              </a:rPr>
              <a:t>menunjukkan</a:t>
            </a:r>
            <a:r>
              <a:rPr sz="2000" spc="-50" dirty="0">
                <a:cs typeface="Gill Sans MT"/>
              </a:rPr>
              <a:t> </a:t>
            </a:r>
            <a:r>
              <a:rPr sz="2000" spc="160" dirty="0">
                <a:cs typeface="Gill Sans MT"/>
              </a:rPr>
              <a:t>pentingnya</a:t>
            </a:r>
            <a:r>
              <a:rPr sz="2000" spc="-30" dirty="0">
                <a:cs typeface="Gill Sans MT"/>
              </a:rPr>
              <a:t> </a:t>
            </a:r>
            <a:r>
              <a:rPr sz="2000" spc="160" dirty="0">
                <a:cs typeface="Gill Sans MT"/>
              </a:rPr>
              <a:t>untuk</a:t>
            </a:r>
            <a:r>
              <a:rPr sz="2000" spc="-15" dirty="0">
                <a:cs typeface="Gill Sans MT"/>
              </a:rPr>
              <a:t> </a:t>
            </a:r>
            <a:r>
              <a:rPr sz="2000" spc="170" dirty="0">
                <a:cs typeface="Gill Sans MT"/>
              </a:rPr>
              <a:t>membuat</a:t>
            </a:r>
            <a:r>
              <a:rPr sz="2000" spc="-50" dirty="0">
                <a:cs typeface="Gill Sans MT"/>
              </a:rPr>
              <a:t> </a:t>
            </a:r>
            <a:r>
              <a:rPr sz="2000" spc="190" dirty="0">
                <a:cs typeface="Gill Sans MT"/>
              </a:rPr>
              <a:t>dan</a:t>
            </a:r>
            <a:r>
              <a:rPr sz="2000" spc="-25" dirty="0">
                <a:cs typeface="Gill Sans MT"/>
              </a:rPr>
              <a:t> </a:t>
            </a:r>
            <a:r>
              <a:rPr sz="2000" spc="175" dirty="0">
                <a:cs typeface="Gill Sans MT"/>
              </a:rPr>
              <a:t>kemudian  </a:t>
            </a:r>
            <a:r>
              <a:rPr sz="2000" spc="155" dirty="0">
                <a:cs typeface="Gill Sans MT"/>
              </a:rPr>
              <a:t>mengikuti</a:t>
            </a:r>
            <a:r>
              <a:rPr sz="2000" spc="-50" dirty="0">
                <a:cs typeface="Gill Sans MT"/>
              </a:rPr>
              <a:t> </a:t>
            </a:r>
            <a:r>
              <a:rPr sz="2000" spc="155" dirty="0">
                <a:cs typeface="Gill Sans MT"/>
              </a:rPr>
              <a:t>rencana</a:t>
            </a:r>
            <a:r>
              <a:rPr sz="2000" spc="-10" dirty="0">
                <a:cs typeface="Gill Sans MT"/>
              </a:rPr>
              <a:t> </a:t>
            </a:r>
            <a:r>
              <a:rPr sz="2000" spc="125" dirty="0">
                <a:cs typeface="Gill Sans MT"/>
              </a:rPr>
              <a:t>proyek</a:t>
            </a:r>
            <a:r>
              <a:rPr sz="2000" spc="-45" dirty="0">
                <a:cs typeface="Gill Sans MT"/>
              </a:rPr>
              <a:t> </a:t>
            </a:r>
            <a:r>
              <a:rPr sz="2000" spc="170" dirty="0">
                <a:cs typeface="Gill Sans MT"/>
              </a:rPr>
              <a:t>dengan</a:t>
            </a:r>
            <a:r>
              <a:rPr sz="2000" spc="-30" dirty="0">
                <a:cs typeface="Gill Sans MT"/>
              </a:rPr>
              <a:t> </a:t>
            </a:r>
            <a:r>
              <a:rPr sz="2000" spc="170" dirty="0">
                <a:cs typeface="Gill Sans MT"/>
              </a:rPr>
              <a:t>baik</a:t>
            </a:r>
            <a:endParaRPr sz="2000" dirty="0">
              <a:cs typeface="Gill Sans MT"/>
            </a:endParaRPr>
          </a:p>
          <a:p>
            <a:pPr marL="233679" marR="427990" indent="-220979">
              <a:lnSpc>
                <a:spcPct val="101200"/>
              </a:lnSpc>
              <a:spcBef>
                <a:spcPts val="64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sz="2000" spc="180" dirty="0">
                <a:cs typeface="Gill Sans MT"/>
              </a:rPr>
              <a:t>Budaya</a:t>
            </a:r>
            <a:r>
              <a:rPr sz="2000" spc="-40" dirty="0">
                <a:cs typeface="Gill Sans MT"/>
              </a:rPr>
              <a:t> </a:t>
            </a:r>
            <a:r>
              <a:rPr sz="2000" spc="140" dirty="0">
                <a:cs typeface="Gill Sans MT"/>
              </a:rPr>
              <a:t>organisasi</a:t>
            </a:r>
            <a:r>
              <a:rPr sz="2000" spc="-30" dirty="0">
                <a:cs typeface="Gill Sans MT"/>
              </a:rPr>
              <a:t> </a:t>
            </a:r>
            <a:r>
              <a:rPr sz="2000" spc="190" dirty="0">
                <a:cs typeface="Gill Sans MT"/>
              </a:rPr>
              <a:t>memungkinkan</a:t>
            </a:r>
            <a:r>
              <a:rPr sz="2000" spc="-75" dirty="0">
                <a:cs typeface="Gill Sans MT"/>
              </a:rPr>
              <a:t> </a:t>
            </a:r>
            <a:r>
              <a:rPr sz="2000" spc="160" dirty="0">
                <a:cs typeface="Gill Sans MT"/>
              </a:rPr>
              <a:t>untuk</a:t>
            </a:r>
            <a:r>
              <a:rPr sz="2000" spc="-10" dirty="0">
                <a:cs typeface="Gill Sans MT"/>
              </a:rPr>
              <a:t> </a:t>
            </a:r>
            <a:r>
              <a:rPr sz="2000" spc="175" dirty="0">
                <a:cs typeface="Gill Sans MT"/>
              </a:rPr>
              <a:t>membantu  </a:t>
            </a:r>
            <a:r>
              <a:rPr sz="2000" spc="170" dirty="0">
                <a:cs typeface="Gill Sans MT"/>
              </a:rPr>
              <a:t>pelaksanaan </a:t>
            </a:r>
            <a:r>
              <a:rPr sz="2000" spc="125" dirty="0">
                <a:cs typeface="Gill Sans MT"/>
              </a:rPr>
              <a:t>proyek</a:t>
            </a:r>
            <a:r>
              <a:rPr sz="2000" spc="-270" dirty="0">
                <a:cs typeface="Gill Sans MT"/>
              </a:rPr>
              <a:t> </a:t>
            </a:r>
            <a:r>
              <a:rPr sz="2000" spc="155" dirty="0">
                <a:cs typeface="Gill Sans MT"/>
              </a:rPr>
              <a:t>melalui:</a:t>
            </a:r>
            <a:endParaRPr sz="2000" dirty="0">
              <a:cs typeface="Gill Sans MT"/>
            </a:endParaRPr>
          </a:p>
          <a:p>
            <a:pPr marL="454659" lvl="1" indent="-220979">
              <a:lnSpc>
                <a:spcPct val="100000"/>
              </a:lnSpc>
              <a:spcBef>
                <a:spcPts val="670"/>
              </a:spcBef>
              <a:buClr>
                <a:srgbClr val="FF0000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sz="2000" spc="135" dirty="0">
                <a:cs typeface="Gill Sans MT"/>
              </a:rPr>
              <a:t>Menyediakan</a:t>
            </a:r>
            <a:r>
              <a:rPr sz="2000" spc="-55" dirty="0">
                <a:cs typeface="Gill Sans MT"/>
              </a:rPr>
              <a:t> </a:t>
            </a:r>
            <a:r>
              <a:rPr sz="2000" spc="114" dirty="0">
                <a:cs typeface="Gill Sans MT"/>
              </a:rPr>
              <a:t>petunjuk</a:t>
            </a:r>
            <a:r>
              <a:rPr sz="2000" spc="-15" dirty="0">
                <a:cs typeface="Gill Sans MT"/>
              </a:rPr>
              <a:t> </a:t>
            </a:r>
            <a:r>
              <a:rPr sz="2000" spc="155" dirty="0">
                <a:cs typeface="Gill Sans MT"/>
              </a:rPr>
              <a:t>dan</a:t>
            </a:r>
            <a:r>
              <a:rPr sz="2000" spc="-50" dirty="0">
                <a:cs typeface="Gill Sans MT"/>
              </a:rPr>
              <a:t> </a:t>
            </a:r>
            <a:r>
              <a:rPr sz="2000" spc="95" dirty="0">
                <a:cs typeface="Gill Sans MT"/>
              </a:rPr>
              <a:t>template</a:t>
            </a:r>
            <a:endParaRPr sz="2000" dirty="0">
              <a:cs typeface="Gill Sans MT"/>
            </a:endParaRPr>
          </a:p>
          <a:p>
            <a:pPr marL="454659" lvl="1" indent="-220979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sz="2000" spc="140" dirty="0">
                <a:cs typeface="Gill Sans MT"/>
              </a:rPr>
              <a:t>Melakukan</a:t>
            </a:r>
            <a:r>
              <a:rPr sz="2000" spc="-50" dirty="0">
                <a:cs typeface="Gill Sans MT"/>
              </a:rPr>
              <a:t> </a:t>
            </a:r>
            <a:r>
              <a:rPr sz="2000" spc="120" dirty="0">
                <a:cs typeface="Gill Sans MT"/>
              </a:rPr>
              <a:t>penelusuran</a:t>
            </a:r>
            <a:r>
              <a:rPr sz="2000" spc="-30" dirty="0">
                <a:cs typeface="Gill Sans MT"/>
              </a:rPr>
              <a:t> </a:t>
            </a:r>
            <a:r>
              <a:rPr sz="2000" spc="114" dirty="0">
                <a:cs typeface="Gill Sans MT"/>
              </a:rPr>
              <a:t>kinerja</a:t>
            </a:r>
            <a:r>
              <a:rPr sz="2000" spc="-15" dirty="0">
                <a:cs typeface="Gill Sans MT"/>
              </a:rPr>
              <a:t> </a:t>
            </a:r>
            <a:r>
              <a:rPr sz="2000" spc="105" dirty="0">
                <a:cs typeface="Gill Sans MT"/>
              </a:rPr>
              <a:t>berbasis</a:t>
            </a:r>
            <a:r>
              <a:rPr sz="2000" spc="-40" dirty="0">
                <a:cs typeface="Gill Sans MT"/>
              </a:rPr>
              <a:t> </a:t>
            </a:r>
            <a:r>
              <a:rPr sz="2000" spc="150" dirty="0">
                <a:cs typeface="Gill Sans MT"/>
              </a:rPr>
              <a:t>pada</a:t>
            </a:r>
            <a:r>
              <a:rPr sz="2000" spc="-55" dirty="0">
                <a:cs typeface="Gill Sans MT"/>
              </a:rPr>
              <a:t> </a:t>
            </a:r>
            <a:r>
              <a:rPr sz="2000" spc="125" dirty="0">
                <a:cs typeface="Gill Sans MT"/>
              </a:rPr>
              <a:t>perencanaan</a:t>
            </a:r>
            <a:endParaRPr sz="2000" dirty="0">
              <a:cs typeface="Gill Sans MT"/>
            </a:endParaRPr>
          </a:p>
          <a:p>
            <a:pPr marL="233679" marR="153035" indent="-220979">
              <a:lnSpc>
                <a:spcPct val="101299"/>
              </a:lnSpc>
              <a:spcBef>
                <a:spcPts val="37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sz="2000" spc="165" dirty="0">
                <a:cs typeface="Gill Sans MT"/>
              </a:rPr>
              <a:t>Manajer </a:t>
            </a:r>
            <a:r>
              <a:rPr sz="2000" spc="125" dirty="0">
                <a:cs typeface="Gill Sans MT"/>
              </a:rPr>
              <a:t>proyek </a:t>
            </a:r>
            <a:r>
              <a:rPr sz="2000" spc="185" dirty="0">
                <a:cs typeface="Gill Sans MT"/>
              </a:rPr>
              <a:t>kadang </a:t>
            </a:r>
            <a:r>
              <a:rPr sz="2000" spc="135" dirty="0">
                <a:cs typeface="Gill Sans MT"/>
              </a:rPr>
              <a:t>perlu </a:t>
            </a:r>
            <a:r>
              <a:rPr sz="2000" spc="165" dirty="0">
                <a:cs typeface="Gill Sans MT"/>
              </a:rPr>
              <a:t>juga </a:t>
            </a:r>
            <a:r>
              <a:rPr sz="2000" spc="170" dirty="0">
                <a:cs typeface="Gill Sans MT"/>
              </a:rPr>
              <a:t>melanggar </a:t>
            </a:r>
            <a:r>
              <a:rPr sz="2000" spc="155" dirty="0">
                <a:cs typeface="Gill Sans MT"/>
              </a:rPr>
              <a:t>aturan  </a:t>
            </a:r>
            <a:r>
              <a:rPr sz="2000" spc="190" dirty="0">
                <a:cs typeface="Gill Sans MT"/>
              </a:rPr>
              <a:t>dalam</a:t>
            </a:r>
            <a:r>
              <a:rPr sz="2000" spc="-30" dirty="0">
                <a:cs typeface="Gill Sans MT"/>
              </a:rPr>
              <a:t> </a:t>
            </a:r>
            <a:r>
              <a:rPr sz="2000" spc="170" dirty="0">
                <a:cs typeface="Gill Sans MT"/>
              </a:rPr>
              <a:t>mencapai</a:t>
            </a:r>
            <a:r>
              <a:rPr sz="2000" spc="-45" dirty="0">
                <a:cs typeface="Gill Sans MT"/>
              </a:rPr>
              <a:t> </a:t>
            </a:r>
            <a:r>
              <a:rPr sz="2000" spc="140" dirty="0">
                <a:cs typeface="Gill Sans MT"/>
              </a:rPr>
              <a:t>tujuan,</a:t>
            </a:r>
            <a:r>
              <a:rPr sz="2000" spc="-20" dirty="0">
                <a:cs typeface="Gill Sans MT"/>
              </a:rPr>
              <a:t> </a:t>
            </a:r>
            <a:r>
              <a:rPr sz="2000" spc="190" dirty="0">
                <a:cs typeface="Gill Sans MT"/>
              </a:rPr>
              <a:t>dan</a:t>
            </a:r>
            <a:r>
              <a:rPr sz="2000" spc="-25" dirty="0">
                <a:cs typeface="Gill Sans MT"/>
              </a:rPr>
              <a:t> </a:t>
            </a:r>
            <a:r>
              <a:rPr sz="2000" spc="170" dirty="0">
                <a:cs typeface="Gill Sans MT"/>
              </a:rPr>
              <a:t>manajer</a:t>
            </a:r>
            <a:r>
              <a:rPr sz="2000" spc="-20" dirty="0">
                <a:cs typeface="Gill Sans MT"/>
              </a:rPr>
              <a:t> </a:t>
            </a:r>
            <a:r>
              <a:rPr sz="2000" spc="114" dirty="0">
                <a:cs typeface="Gill Sans MT"/>
              </a:rPr>
              <a:t>senior</a:t>
            </a:r>
            <a:r>
              <a:rPr sz="2000" spc="-35" dirty="0">
                <a:cs typeface="Gill Sans MT"/>
              </a:rPr>
              <a:t> </a:t>
            </a:r>
            <a:r>
              <a:rPr sz="2000" spc="140" dirty="0">
                <a:cs typeface="Gill Sans MT"/>
              </a:rPr>
              <a:t>sepatutnya  </a:t>
            </a:r>
            <a:r>
              <a:rPr sz="2000" spc="165" dirty="0">
                <a:cs typeface="Gill Sans MT"/>
              </a:rPr>
              <a:t>juga</a:t>
            </a:r>
            <a:r>
              <a:rPr sz="2000" spc="-15" dirty="0">
                <a:cs typeface="Gill Sans MT"/>
              </a:rPr>
              <a:t> </a:t>
            </a:r>
            <a:r>
              <a:rPr sz="2000" spc="185" dirty="0">
                <a:cs typeface="Gill Sans MT"/>
              </a:rPr>
              <a:t>mendukung</a:t>
            </a:r>
            <a:r>
              <a:rPr sz="2000" spc="-35" dirty="0">
                <a:cs typeface="Gill Sans MT"/>
              </a:rPr>
              <a:t> </a:t>
            </a:r>
            <a:r>
              <a:rPr sz="2000" spc="180" dirty="0">
                <a:cs typeface="Gill Sans MT"/>
              </a:rPr>
              <a:t>langkah</a:t>
            </a:r>
            <a:r>
              <a:rPr sz="2000" spc="-30" dirty="0">
                <a:cs typeface="Gill Sans MT"/>
              </a:rPr>
              <a:t> </a:t>
            </a:r>
            <a:r>
              <a:rPr sz="2000" spc="150" dirty="0">
                <a:cs typeface="Gill Sans MT"/>
              </a:rPr>
              <a:t>ini.</a:t>
            </a:r>
            <a:endParaRPr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631708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64024" y="1455061"/>
            <a:ext cx="2825086" cy="1028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Perangkat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teknik</a:t>
            </a:r>
            <a:r>
              <a:rPr lang="en-US" sz="3600" dirty="0"/>
              <a:t> </a:t>
            </a:r>
            <a:r>
              <a:rPr lang="en-US" sz="3600" dirty="0" err="1"/>
              <a:t>eksekusi</a:t>
            </a:r>
            <a:endParaRPr lang="en-ID" sz="3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BE1DCB-FE72-44FA-95EB-14685FD4EF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6" y="1910686"/>
            <a:ext cx="3207949" cy="32079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8112" t="28871" r="13148" b="20196"/>
          <a:stretch/>
        </p:blipFill>
        <p:spPr>
          <a:xfrm>
            <a:off x="3397055" y="2238233"/>
            <a:ext cx="7642746" cy="372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42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85029" y="2557735"/>
            <a:ext cx="90872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9584" marR="5080" indent="-477520" algn="ctr">
              <a:spcBef>
                <a:spcPts val="165"/>
              </a:spcBef>
            </a:pPr>
            <a:r>
              <a:rPr lang="en-US" sz="4000" b="1" spc="-15" dirty="0" err="1">
                <a:solidFill>
                  <a:srgbClr val="0070C0"/>
                </a:solidFill>
                <a:latin typeface="Signika"/>
                <a:cs typeface="Century Gothic"/>
              </a:rPr>
              <a:t>Kontrol</a:t>
            </a:r>
            <a:r>
              <a:rPr lang="en-US" sz="4000" b="1" spc="-15" dirty="0">
                <a:solidFill>
                  <a:srgbClr val="0070C0"/>
                </a:solidFill>
                <a:latin typeface="Signika"/>
                <a:cs typeface="Century Gothic"/>
              </a:rPr>
              <a:t> </a:t>
            </a:r>
            <a:r>
              <a:rPr lang="en-US" sz="4000" b="1" spc="-15" dirty="0" err="1">
                <a:solidFill>
                  <a:srgbClr val="0070C0"/>
                </a:solidFill>
                <a:latin typeface="Signika"/>
                <a:cs typeface="Century Gothic"/>
              </a:rPr>
              <a:t>perubahan</a:t>
            </a:r>
            <a:r>
              <a:rPr lang="en-US" sz="4000" b="1" spc="-15" dirty="0">
                <a:solidFill>
                  <a:srgbClr val="0070C0"/>
                </a:solidFill>
                <a:latin typeface="Signika"/>
                <a:cs typeface="Century Gothic"/>
              </a:rPr>
              <a:t> yang </a:t>
            </a:r>
            <a:r>
              <a:rPr lang="en-US" sz="4000" b="1" spc="-15" dirty="0" err="1">
                <a:solidFill>
                  <a:srgbClr val="0070C0"/>
                </a:solidFill>
                <a:latin typeface="Signika"/>
                <a:cs typeface="Century Gothic"/>
              </a:rPr>
              <a:t>integratif</a:t>
            </a:r>
            <a:endParaRPr lang="en-US" sz="4000" b="1" dirty="0">
              <a:solidFill>
                <a:srgbClr val="0070C0"/>
              </a:solidFill>
              <a:latin typeface="Signika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22378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877760" y="1359147"/>
            <a:ext cx="2511335" cy="94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Tujuan</a:t>
            </a:r>
            <a:endParaRPr lang="en-ID" sz="3600" i="1" dirty="0"/>
          </a:p>
        </p:txBody>
      </p:sp>
      <p:grpSp>
        <p:nvGrpSpPr>
          <p:cNvPr id="10" name="Google Shape;356;p47">
            <a:extLst>
              <a:ext uri="{FF2B5EF4-FFF2-40B4-BE49-F238E27FC236}">
                <a16:creationId xmlns:a16="http://schemas.microsoft.com/office/drawing/2014/main" id="{942724DC-AE87-4A9C-AA09-44FE39AC5C2A}"/>
              </a:ext>
            </a:extLst>
          </p:cNvPr>
          <p:cNvGrpSpPr/>
          <p:nvPr/>
        </p:nvGrpSpPr>
        <p:grpSpPr>
          <a:xfrm>
            <a:off x="356079" y="2292017"/>
            <a:ext cx="2549918" cy="2797791"/>
            <a:chOff x="3147275" y="533250"/>
            <a:chExt cx="4704657" cy="4155250"/>
          </a:xfrm>
        </p:grpSpPr>
        <p:sp>
          <p:nvSpPr>
            <p:cNvPr id="11" name="Google Shape;357;p47">
              <a:extLst>
                <a:ext uri="{FF2B5EF4-FFF2-40B4-BE49-F238E27FC236}">
                  <a16:creationId xmlns:a16="http://schemas.microsoft.com/office/drawing/2014/main" id="{C5F29308-1E14-4381-A3EF-3F764194D618}"/>
                </a:ext>
              </a:extLst>
            </p:cNvPr>
            <p:cNvSpPr/>
            <p:nvPr/>
          </p:nvSpPr>
          <p:spPr>
            <a:xfrm>
              <a:off x="733729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8;p47">
              <a:extLst>
                <a:ext uri="{FF2B5EF4-FFF2-40B4-BE49-F238E27FC236}">
                  <a16:creationId xmlns:a16="http://schemas.microsoft.com/office/drawing/2014/main" id="{6798E29E-35F2-42D2-BFC0-0222C9DE7938}"/>
                </a:ext>
              </a:extLst>
            </p:cNvPr>
            <p:cNvSpPr/>
            <p:nvPr/>
          </p:nvSpPr>
          <p:spPr>
            <a:xfrm>
              <a:off x="3373560" y="772584"/>
              <a:ext cx="4478373" cy="3525251"/>
            </a:xfrm>
            <a:custGeom>
              <a:avLst/>
              <a:gdLst/>
              <a:ahLst/>
              <a:cxnLst/>
              <a:rect l="l" t="t" r="r" b="b"/>
              <a:pathLst>
                <a:path w="57314" h="45116" extrusionOk="0">
                  <a:moveTo>
                    <a:pt x="5441" y="1"/>
                  </a:moveTo>
                  <a:cubicBezTo>
                    <a:pt x="2428" y="1"/>
                    <a:pt x="1" y="1691"/>
                    <a:pt x="1" y="3767"/>
                  </a:cubicBezTo>
                  <a:cubicBezTo>
                    <a:pt x="1" y="4637"/>
                    <a:pt x="453" y="5457"/>
                    <a:pt x="1172" y="6077"/>
                  </a:cubicBezTo>
                  <a:cubicBezTo>
                    <a:pt x="3248" y="7901"/>
                    <a:pt x="4403" y="10563"/>
                    <a:pt x="4152" y="13325"/>
                  </a:cubicBezTo>
                  <a:cubicBezTo>
                    <a:pt x="4085" y="14061"/>
                    <a:pt x="4102" y="14781"/>
                    <a:pt x="4252" y="15484"/>
                  </a:cubicBezTo>
                  <a:cubicBezTo>
                    <a:pt x="4319" y="15819"/>
                    <a:pt x="4420" y="16153"/>
                    <a:pt x="4554" y="16455"/>
                  </a:cubicBezTo>
                  <a:cubicBezTo>
                    <a:pt x="5340" y="18497"/>
                    <a:pt x="8454" y="20974"/>
                    <a:pt x="8655" y="22866"/>
                  </a:cubicBezTo>
                  <a:cubicBezTo>
                    <a:pt x="10111" y="37395"/>
                    <a:pt x="13927" y="42667"/>
                    <a:pt x="27904" y="44726"/>
                  </a:cubicBezTo>
                  <a:cubicBezTo>
                    <a:pt x="29671" y="44989"/>
                    <a:pt x="31415" y="45116"/>
                    <a:pt x="33117" y="45116"/>
                  </a:cubicBezTo>
                  <a:cubicBezTo>
                    <a:pt x="44847" y="45116"/>
                    <a:pt x="54571" y="39108"/>
                    <a:pt x="55857" y="30381"/>
                  </a:cubicBezTo>
                  <a:cubicBezTo>
                    <a:pt x="57314" y="20422"/>
                    <a:pt x="54920" y="8889"/>
                    <a:pt x="33243" y="8604"/>
                  </a:cubicBezTo>
                  <a:cubicBezTo>
                    <a:pt x="33093" y="8604"/>
                    <a:pt x="32708" y="8571"/>
                    <a:pt x="32172" y="8537"/>
                  </a:cubicBezTo>
                  <a:cubicBezTo>
                    <a:pt x="28389" y="8286"/>
                    <a:pt x="24724" y="7282"/>
                    <a:pt x="21309" y="5558"/>
                  </a:cubicBezTo>
                  <a:cubicBezTo>
                    <a:pt x="19142" y="4468"/>
                    <a:pt x="16429" y="3858"/>
                    <a:pt x="14338" y="3858"/>
                  </a:cubicBezTo>
                  <a:cubicBezTo>
                    <a:pt x="13667" y="3858"/>
                    <a:pt x="13059" y="3921"/>
                    <a:pt x="12555" y="4051"/>
                  </a:cubicBezTo>
                  <a:lnTo>
                    <a:pt x="12538" y="4051"/>
                  </a:lnTo>
                  <a:cubicBezTo>
                    <a:pt x="12412" y="4088"/>
                    <a:pt x="12287" y="4105"/>
                    <a:pt x="12164" y="4105"/>
                  </a:cubicBezTo>
                  <a:cubicBezTo>
                    <a:pt x="11549" y="4105"/>
                    <a:pt x="10998" y="3675"/>
                    <a:pt x="10831" y="3047"/>
                  </a:cubicBezTo>
                  <a:cubicBezTo>
                    <a:pt x="10345" y="1273"/>
                    <a:pt x="7952" y="1"/>
                    <a:pt x="5441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9;p47">
              <a:extLst>
                <a:ext uri="{FF2B5EF4-FFF2-40B4-BE49-F238E27FC236}">
                  <a16:creationId xmlns:a16="http://schemas.microsoft.com/office/drawing/2014/main" id="{7AFDCEF7-D18E-4393-8346-8727BB5A0E8A}"/>
                </a:ext>
              </a:extLst>
            </p:cNvPr>
            <p:cNvSpPr/>
            <p:nvPr/>
          </p:nvSpPr>
          <p:spPr>
            <a:xfrm>
              <a:off x="4245958" y="533250"/>
              <a:ext cx="444759" cy="298251"/>
            </a:xfrm>
            <a:custGeom>
              <a:avLst/>
              <a:gdLst/>
              <a:ahLst/>
              <a:cxnLst/>
              <a:rect l="l" t="t" r="r" b="b"/>
              <a:pathLst>
                <a:path w="5692" h="3817" extrusionOk="0">
                  <a:moveTo>
                    <a:pt x="2277" y="1"/>
                  </a:moveTo>
                  <a:cubicBezTo>
                    <a:pt x="1021" y="1"/>
                    <a:pt x="0" y="871"/>
                    <a:pt x="0" y="1909"/>
                  </a:cubicBezTo>
                  <a:cubicBezTo>
                    <a:pt x="0" y="2963"/>
                    <a:pt x="1021" y="3817"/>
                    <a:pt x="2277" y="3817"/>
                  </a:cubicBezTo>
                  <a:cubicBezTo>
                    <a:pt x="2913" y="3817"/>
                    <a:pt x="3448" y="3599"/>
                    <a:pt x="3867" y="3265"/>
                  </a:cubicBezTo>
                  <a:cubicBezTo>
                    <a:pt x="4038" y="3122"/>
                    <a:pt x="4270" y="3077"/>
                    <a:pt x="4490" y="3077"/>
                  </a:cubicBezTo>
                  <a:cubicBezTo>
                    <a:pt x="4528" y="3077"/>
                    <a:pt x="4566" y="3078"/>
                    <a:pt x="4603" y="3080"/>
                  </a:cubicBezTo>
                  <a:cubicBezTo>
                    <a:pt x="4640" y="3085"/>
                    <a:pt x="4677" y="3087"/>
                    <a:pt x="4713" y="3087"/>
                  </a:cubicBezTo>
                  <a:cubicBezTo>
                    <a:pt x="5212" y="3087"/>
                    <a:pt x="5691" y="2670"/>
                    <a:pt x="5691" y="2093"/>
                  </a:cubicBezTo>
                  <a:cubicBezTo>
                    <a:pt x="5691" y="1574"/>
                    <a:pt x="5290" y="1156"/>
                    <a:pt x="4804" y="1089"/>
                  </a:cubicBezTo>
                  <a:cubicBezTo>
                    <a:pt x="4520" y="1072"/>
                    <a:pt x="4269" y="921"/>
                    <a:pt x="4051" y="720"/>
                  </a:cubicBezTo>
                  <a:cubicBezTo>
                    <a:pt x="3633" y="285"/>
                    <a:pt x="2997" y="1"/>
                    <a:pt x="2277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0;p47">
              <a:extLst>
                <a:ext uri="{FF2B5EF4-FFF2-40B4-BE49-F238E27FC236}">
                  <a16:creationId xmlns:a16="http://schemas.microsoft.com/office/drawing/2014/main" id="{F95AB5BD-D430-4828-A7A9-AD15622DB954}"/>
                </a:ext>
              </a:extLst>
            </p:cNvPr>
            <p:cNvSpPr/>
            <p:nvPr/>
          </p:nvSpPr>
          <p:spPr>
            <a:xfrm>
              <a:off x="4732517" y="864160"/>
              <a:ext cx="115175" cy="85092"/>
            </a:xfrm>
            <a:custGeom>
              <a:avLst/>
              <a:gdLst/>
              <a:ahLst/>
              <a:cxnLst/>
              <a:rect l="l" t="t" r="r" b="b"/>
              <a:pathLst>
                <a:path w="1474" h="1089" extrusionOk="0">
                  <a:moveTo>
                    <a:pt x="737" y="0"/>
                  </a:moveTo>
                  <a:cubicBezTo>
                    <a:pt x="335" y="0"/>
                    <a:pt x="0" y="252"/>
                    <a:pt x="0" y="536"/>
                  </a:cubicBezTo>
                  <a:cubicBezTo>
                    <a:pt x="0" y="854"/>
                    <a:pt x="318" y="1088"/>
                    <a:pt x="737" y="1088"/>
                  </a:cubicBezTo>
                  <a:cubicBezTo>
                    <a:pt x="1138" y="1088"/>
                    <a:pt x="1473" y="837"/>
                    <a:pt x="1473" y="536"/>
                  </a:cubicBezTo>
                  <a:cubicBezTo>
                    <a:pt x="1473" y="252"/>
                    <a:pt x="1138" y="0"/>
                    <a:pt x="737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;p47">
              <a:extLst>
                <a:ext uri="{FF2B5EF4-FFF2-40B4-BE49-F238E27FC236}">
                  <a16:creationId xmlns:a16="http://schemas.microsoft.com/office/drawing/2014/main" id="{1453417B-3565-4392-806D-91BFD19A61C6}"/>
                </a:ext>
              </a:extLst>
            </p:cNvPr>
            <p:cNvSpPr/>
            <p:nvPr/>
          </p:nvSpPr>
          <p:spPr>
            <a:xfrm>
              <a:off x="6838230" y="1320481"/>
              <a:ext cx="245977" cy="146664"/>
            </a:xfrm>
            <a:custGeom>
              <a:avLst/>
              <a:gdLst/>
              <a:ahLst/>
              <a:cxnLst/>
              <a:rect l="l" t="t" r="r" b="b"/>
              <a:pathLst>
                <a:path w="3148" h="1877" extrusionOk="0">
                  <a:moveTo>
                    <a:pt x="1666" y="0"/>
                  </a:moveTo>
                  <a:cubicBezTo>
                    <a:pt x="1635" y="0"/>
                    <a:pt x="1605" y="1"/>
                    <a:pt x="1574" y="2"/>
                  </a:cubicBezTo>
                  <a:cubicBezTo>
                    <a:pt x="720" y="2"/>
                    <a:pt x="0" y="421"/>
                    <a:pt x="0" y="940"/>
                  </a:cubicBezTo>
                  <a:cubicBezTo>
                    <a:pt x="0" y="1458"/>
                    <a:pt x="720" y="1877"/>
                    <a:pt x="1574" y="1877"/>
                  </a:cubicBezTo>
                  <a:cubicBezTo>
                    <a:pt x="2427" y="1877"/>
                    <a:pt x="3147" y="1458"/>
                    <a:pt x="3147" y="940"/>
                  </a:cubicBezTo>
                  <a:cubicBezTo>
                    <a:pt x="3147" y="439"/>
                    <a:pt x="2508" y="0"/>
                    <a:pt x="1666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2;p47">
              <a:extLst>
                <a:ext uri="{FF2B5EF4-FFF2-40B4-BE49-F238E27FC236}">
                  <a16:creationId xmlns:a16="http://schemas.microsoft.com/office/drawing/2014/main" id="{03DF1D3A-31DD-4B4E-BF99-1BCFAEF5B34B}"/>
                </a:ext>
              </a:extLst>
            </p:cNvPr>
            <p:cNvSpPr/>
            <p:nvPr/>
          </p:nvSpPr>
          <p:spPr>
            <a:xfrm>
              <a:off x="7115459" y="1223825"/>
              <a:ext cx="74621" cy="74621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469" y="1"/>
                  </a:moveTo>
                  <a:cubicBezTo>
                    <a:pt x="202" y="1"/>
                    <a:pt x="1" y="201"/>
                    <a:pt x="1" y="486"/>
                  </a:cubicBezTo>
                  <a:cubicBezTo>
                    <a:pt x="1" y="754"/>
                    <a:pt x="202" y="955"/>
                    <a:pt x="469" y="955"/>
                  </a:cubicBezTo>
                  <a:cubicBezTo>
                    <a:pt x="754" y="955"/>
                    <a:pt x="955" y="754"/>
                    <a:pt x="955" y="486"/>
                  </a:cubicBezTo>
                  <a:cubicBezTo>
                    <a:pt x="955" y="201"/>
                    <a:pt x="754" y="1"/>
                    <a:pt x="469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3;p47">
              <a:extLst>
                <a:ext uri="{FF2B5EF4-FFF2-40B4-BE49-F238E27FC236}">
                  <a16:creationId xmlns:a16="http://schemas.microsoft.com/office/drawing/2014/main" id="{A10605BD-5532-4A70-8C4E-ED35170A42D9}"/>
                </a:ext>
              </a:extLst>
            </p:cNvPr>
            <p:cNvSpPr/>
            <p:nvPr/>
          </p:nvSpPr>
          <p:spPr>
            <a:xfrm>
              <a:off x="3147275" y="2996052"/>
              <a:ext cx="535086" cy="1442653"/>
            </a:xfrm>
            <a:custGeom>
              <a:avLst/>
              <a:gdLst/>
              <a:ahLst/>
              <a:cxnLst/>
              <a:rect l="l" t="t" r="r" b="b"/>
              <a:pathLst>
                <a:path w="6848" h="18463" extrusionOk="0">
                  <a:moveTo>
                    <a:pt x="319" y="0"/>
                  </a:moveTo>
                  <a:cubicBezTo>
                    <a:pt x="319" y="0"/>
                    <a:pt x="1" y="2913"/>
                    <a:pt x="1608" y="4921"/>
                  </a:cubicBezTo>
                  <a:cubicBezTo>
                    <a:pt x="2495" y="6009"/>
                    <a:pt x="4336" y="6796"/>
                    <a:pt x="5357" y="7131"/>
                  </a:cubicBezTo>
                  <a:cubicBezTo>
                    <a:pt x="5792" y="7282"/>
                    <a:pt x="6094" y="7683"/>
                    <a:pt x="6094" y="8135"/>
                  </a:cubicBezTo>
                  <a:cubicBezTo>
                    <a:pt x="5977" y="15115"/>
                    <a:pt x="4922" y="18463"/>
                    <a:pt x="4922" y="18463"/>
                  </a:cubicBezTo>
                  <a:lnTo>
                    <a:pt x="5943" y="18346"/>
                  </a:lnTo>
                  <a:cubicBezTo>
                    <a:pt x="6847" y="10780"/>
                    <a:pt x="6395" y="7817"/>
                    <a:pt x="6194" y="6361"/>
                  </a:cubicBezTo>
                  <a:cubicBezTo>
                    <a:pt x="6044" y="5306"/>
                    <a:pt x="5843" y="3666"/>
                    <a:pt x="4805" y="2360"/>
                  </a:cubicBezTo>
                  <a:cubicBezTo>
                    <a:pt x="3215" y="352"/>
                    <a:pt x="319" y="0"/>
                    <a:pt x="319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4;p47">
              <a:extLst>
                <a:ext uri="{FF2B5EF4-FFF2-40B4-BE49-F238E27FC236}">
                  <a16:creationId xmlns:a16="http://schemas.microsoft.com/office/drawing/2014/main" id="{E392EE6B-15EF-4BEF-A210-1867DDABBBDA}"/>
                </a:ext>
              </a:extLst>
            </p:cNvPr>
            <p:cNvSpPr/>
            <p:nvPr/>
          </p:nvSpPr>
          <p:spPr>
            <a:xfrm>
              <a:off x="3737209" y="3049497"/>
              <a:ext cx="587281" cy="1164249"/>
            </a:xfrm>
            <a:custGeom>
              <a:avLst/>
              <a:gdLst/>
              <a:ahLst/>
              <a:cxnLst/>
              <a:rect l="l" t="t" r="r" b="b"/>
              <a:pathLst>
                <a:path w="7516" h="14900" extrusionOk="0">
                  <a:moveTo>
                    <a:pt x="7381" y="0"/>
                  </a:moveTo>
                  <a:cubicBezTo>
                    <a:pt x="6840" y="0"/>
                    <a:pt x="4792" y="87"/>
                    <a:pt x="3364" y="1342"/>
                  </a:cubicBezTo>
                  <a:cubicBezTo>
                    <a:pt x="2310" y="2262"/>
                    <a:pt x="1858" y="3652"/>
                    <a:pt x="1590" y="4505"/>
                  </a:cubicBezTo>
                  <a:cubicBezTo>
                    <a:pt x="1188" y="5694"/>
                    <a:pt x="385" y="8121"/>
                    <a:pt x="0" y="14649"/>
                  </a:cubicBezTo>
                  <a:lnTo>
                    <a:pt x="854" y="14900"/>
                  </a:lnTo>
                  <a:cubicBezTo>
                    <a:pt x="854" y="14900"/>
                    <a:pt x="435" y="11920"/>
                    <a:pt x="1406" y="6012"/>
                  </a:cubicBezTo>
                  <a:cubicBezTo>
                    <a:pt x="1473" y="5610"/>
                    <a:pt x="1774" y="5325"/>
                    <a:pt x="2176" y="5258"/>
                  </a:cubicBezTo>
                  <a:cubicBezTo>
                    <a:pt x="3097" y="5158"/>
                    <a:pt x="4771" y="4756"/>
                    <a:pt x="5674" y="3953"/>
                  </a:cubicBezTo>
                  <a:cubicBezTo>
                    <a:pt x="7332" y="2497"/>
                    <a:pt x="7516" y="3"/>
                    <a:pt x="7516" y="3"/>
                  </a:cubicBezTo>
                  <a:cubicBezTo>
                    <a:pt x="7516" y="3"/>
                    <a:pt x="7468" y="0"/>
                    <a:pt x="7381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5;p47">
              <a:extLst>
                <a:ext uri="{FF2B5EF4-FFF2-40B4-BE49-F238E27FC236}">
                  <a16:creationId xmlns:a16="http://schemas.microsoft.com/office/drawing/2014/main" id="{929AC135-F01E-4B47-A3BD-257CB5FB93D8}"/>
                </a:ext>
              </a:extLst>
            </p:cNvPr>
            <p:cNvSpPr/>
            <p:nvPr/>
          </p:nvSpPr>
          <p:spPr>
            <a:xfrm>
              <a:off x="3653446" y="2582707"/>
              <a:ext cx="605644" cy="1599709"/>
            </a:xfrm>
            <a:custGeom>
              <a:avLst/>
              <a:gdLst/>
              <a:ahLst/>
              <a:cxnLst/>
              <a:rect l="l" t="t" r="r" b="b"/>
              <a:pathLst>
                <a:path w="7751" h="20473" extrusionOk="0">
                  <a:moveTo>
                    <a:pt x="7667" y="1"/>
                  </a:moveTo>
                  <a:cubicBezTo>
                    <a:pt x="7667" y="1"/>
                    <a:pt x="4738" y="118"/>
                    <a:pt x="2964" y="2026"/>
                  </a:cubicBezTo>
                  <a:cubicBezTo>
                    <a:pt x="1825" y="3231"/>
                    <a:pt x="1474" y="4889"/>
                    <a:pt x="1239" y="5943"/>
                  </a:cubicBezTo>
                  <a:cubicBezTo>
                    <a:pt x="921" y="7383"/>
                    <a:pt x="1" y="12605"/>
                    <a:pt x="285" y="20271"/>
                  </a:cubicBezTo>
                  <a:lnTo>
                    <a:pt x="1306" y="20472"/>
                  </a:lnTo>
                  <a:cubicBezTo>
                    <a:pt x="1306" y="20472"/>
                    <a:pt x="721" y="14748"/>
                    <a:pt x="1172" y="7717"/>
                  </a:cubicBezTo>
                  <a:cubicBezTo>
                    <a:pt x="1206" y="7249"/>
                    <a:pt x="1541" y="6864"/>
                    <a:pt x="1993" y="6747"/>
                  </a:cubicBezTo>
                  <a:cubicBezTo>
                    <a:pt x="3064" y="6495"/>
                    <a:pt x="4972" y="5859"/>
                    <a:pt x="5943" y="4822"/>
                  </a:cubicBezTo>
                  <a:cubicBezTo>
                    <a:pt x="7751" y="2947"/>
                    <a:pt x="7667" y="1"/>
                    <a:pt x="7667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6;p47">
              <a:extLst>
                <a:ext uri="{FF2B5EF4-FFF2-40B4-BE49-F238E27FC236}">
                  <a16:creationId xmlns:a16="http://schemas.microsoft.com/office/drawing/2014/main" id="{23EB7D13-901A-4957-9FE0-D9F13FF8AC7D}"/>
                </a:ext>
              </a:extLst>
            </p:cNvPr>
            <p:cNvSpPr/>
            <p:nvPr/>
          </p:nvSpPr>
          <p:spPr>
            <a:xfrm>
              <a:off x="3321286" y="3721242"/>
              <a:ext cx="282545" cy="484687"/>
            </a:xfrm>
            <a:custGeom>
              <a:avLst/>
              <a:gdLst/>
              <a:ahLst/>
              <a:cxnLst/>
              <a:rect l="l" t="t" r="r" b="b"/>
              <a:pathLst>
                <a:path w="3616" h="6203" extrusionOk="0">
                  <a:moveTo>
                    <a:pt x="435" y="0"/>
                  </a:moveTo>
                  <a:cubicBezTo>
                    <a:pt x="172" y="0"/>
                    <a:pt x="0" y="26"/>
                    <a:pt x="0" y="26"/>
                  </a:cubicBezTo>
                  <a:cubicBezTo>
                    <a:pt x="0" y="26"/>
                    <a:pt x="218" y="1265"/>
                    <a:pt x="1088" y="1884"/>
                  </a:cubicBezTo>
                  <a:cubicBezTo>
                    <a:pt x="1624" y="2269"/>
                    <a:pt x="2260" y="2353"/>
                    <a:pt x="2712" y="2353"/>
                  </a:cubicBezTo>
                  <a:cubicBezTo>
                    <a:pt x="2980" y="2353"/>
                    <a:pt x="3197" y="2587"/>
                    <a:pt x="3197" y="2838"/>
                  </a:cubicBezTo>
                  <a:cubicBezTo>
                    <a:pt x="3164" y="4261"/>
                    <a:pt x="2879" y="6202"/>
                    <a:pt x="2879" y="6202"/>
                  </a:cubicBezTo>
                  <a:lnTo>
                    <a:pt x="3448" y="6102"/>
                  </a:lnTo>
                  <a:cubicBezTo>
                    <a:pt x="3616" y="4780"/>
                    <a:pt x="3398" y="3273"/>
                    <a:pt x="3281" y="2470"/>
                  </a:cubicBezTo>
                  <a:cubicBezTo>
                    <a:pt x="3197" y="1951"/>
                    <a:pt x="2980" y="1449"/>
                    <a:pt x="2662" y="1013"/>
                  </a:cubicBezTo>
                  <a:cubicBezTo>
                    <a:pt x="2511" y="796"/>
                    <a:pt x="2360" y="612"/>
                    <a:pt x="2143" y="461"/>
                  </a:cubicBezTo>
                  <a:cubicBezTo>
                    <a:pt x="1576" y="73"/>
                    <a:pt x="877" y="0"/>
                    <a:pt x="435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7;p47">
              <a:extLst>
                <a:ext uri="{FF2B5EF4-FFF2-40B4-BE49-F238E27FC236}">
                  <a16:creationId xmlns:a16="http://schemas.microsoft.com/office/drawing/2014/main" id="{FD7006E5-2BBF-4F74-9D5A-4BEEB4B8EEE2}"/>
                </a:ext>
              </a:extLst>
            </p:cNvPr>
            <p:cNvSpPr/>
            <p:nvPr/>
          </p:nvSpPr>
          <p:spPr>
            <a:xfrm>
              <a:off x="3839178" y="3574109"/>
              <a:ext cx="198860" cy="571654"/>
            </a:xfrm>
            <a:custGeom>
              <a:avLst/>
              <a:gdLst/>
              <a:ahLst/>
              <a:cxnLst/>
              <a:rect l="l" t="t" r="r" b="b"/>
              <a:pathLst>
                <a:path w="2545" h="7316" extrusionOk="0">
                  <a:moveTo>
                    <a:pt x="2059" y="1"/>
                  </a:moveTo>
                  <a:cubicBezTo>
                    <a:pt x="2059" y="1"/>
                    <a:pt x="921" y="486"/>
                    <a:pt x="503" y="1507"/>
                  </a:cubicBezTo>
                  <a:cubicBezTo>
                    <a:pt x="268" y="2076"/>
                    <a:pt x="386" y="2930"/>
                    <a:pt x="436" y="3248"/>
                  </a:cubicBezTo>
                  <a:cubicBezTo>
                    <a:pt x="453" y="3332"/>
                    <a:pt x="453" y="3432"/>
                    <a:pt x="436" y="3516"/>
                  </a:cubicBezTo>
                  <a:lnTo>
                    <a:pt x="1" y="7315"/>
                  </a:lnTo>
                  <a:lnTo>
                    <a:pt x="687" y="7315"/>
                  </a:lnTo>
                  <a:cubicBezTo>
                    <a:pt x="520" y="5943"/>
                    <a:pt x="587" y="4721"/>
                    <a:pt x="637" y="4068"/>
                  </a:cubicBezTo>
                  <a:cubicBezTo>
                    <a:pt x="670" y="3800"/>
                    <a:pt x="804" y="3549"/>
                    <a:pt x="1022" y="3382"/>
                  </a:cubicBezTo>
                  <a:cubicBezTo>
                    <a:pt x="1373" y="3131"/>
                    <a:pt x="1892" y="2679"/>
                    <a:pt x="2110" y="2160"/>
                  </a:cubicBezTo>
                  <a:cubicBezTo>
                    <a:pt x="2545" y="1172"/>
                    <a:pt x="2059" y="1"/>
                    <a:pt x="2059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8;p47">
              <a:extLst>
                <a:ext uri="{FF2B5EF4-FFF2-40B4-BE49-F238E27FC236}">
                  <a16:creationId xmlns:a16="http://schemas.microsoft.com/office/drawing/2014/main" id="{67DE1E39-FA59-4C0A-BDC0-8A983C48A09C}"/>
                </a:ext>
              </a:extLst>
            </p:cNvPr>
            <p:cNvSpPr/>
            <p:nvPr/>
          </p:nvSpPr>
          <p:spPr>
            <a:xfrm>
              <a:off x="3449431" y="4144354"/>
              <a:ext cx="531101" cy="489219"/>
            </a:xfrm>
            <a:custGeom>
              <a:avLst/>
              <a:gdLst/>
              <a:ahLst/>
              <a:cxnLst/>
              <a:rect l="l" t="t" r="r" b="b"/>
              <a:pathLst>
                <a:path w="6797" h="6261" extrusionOk="0">
                  <a:moveTo>
                    <a:pt x="553" y="1"/>
                  </a:moveTo>
                  <a:cubicBezTo>
                    <a:pt x="252" y="1"/>
                    <a:pt x="1" y="252"/>
                    <a:pt x="1" y="553"/>
                  </a:cubicBezTo>
                  <a:lnTo>
                    <a:pt x="1" y="3215"/>
                  </a:lnTo>
                  <a:cubicBezTo>
                    <a:pt x="1" y="4503"/>
                    <a:pt x="737" y="5642"/>
                    <a:pt x="1775" y="6211"/>
                  </a:cubicBezTo>
                  <a:cubicBezTo>
                    <a:pt x="1859" y="6244"/>
                    <a:pt x="1942" y="6261"/>
                    <a:pt x="2026" y="6261"/>
                  </a:cubicBezTo>
                  <a:lnTo>
                    <a:pt x="4771" y="6261"/>
                  </a:lnTo>
                  <a:cubicBezTo>
                    <a:pt x="4855" y="6261"/>
                    <a:pt x="4938" y="6244"/>
                    <a:pt x="5022" y="6211"/>
                  </a:cubicBezTo>
                  <a:cubicBezTo>
                    <a:pt x="6093" y="5625"/>
                    <a:pt x="6796" y="4503"/>
                    <a:pt x="6796" y="3215"/>
                  </a:cubicBezTo>
                  <a:lnTo>
                    <a:pt x="6796" y="553"/>
                  </a:lnTo>
                  <a:cubicBezTo>
                    <a:pt x="6796" y="269"/>
                    <a:pt x="6545" y="1"/>
                    <a:pt x="6261" y="1"/>
                  </a:cubicBezTo>
                  <a:close/>
                </a:path>
              </a:pathLst>
            </a:custGeom>
            <a:solidFill>
              <a:srgbClr val="66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9;p47">
              <a:extLst>
                <a:ext uri="{FF2B5EF4-FFF2-40B4-BE49-F238E27FC236}">
                  <a16:creationId xmlns:a16="http://schemas.microsoft.com/office/drawing/2014/main" id="{1BD3C2B4-9A03-4F4D-9474-743EA213B073}"/>
                </a:ext>
              </a:extLst>
            </p:cNvPr>
            <p:cNvSpPr/>
            <p:nvPr/>
          </p:nvSpPr>
          <p:spPr>
            <a:xfrm>
              <a:off x="3449431" y="4266013"/>
              <a:ext cx="532429" cy="126973"/>
            </a:xfrm>
            <a:custGeom>
              <a:avLst/>
              <a:gdLst/>
              <a:ahLst/>
              <a:cxnLst/>
              <a:rect l="l" t="t" r="r" b="b"/>
              <a:pathLst>
                <a:path w="6814" h="1625" extrusionOk="0">
                  <a:moveTo>
                    <a:pt x="1" y="0"/>
                  </a:moveTo>
                  <a:lnTo>
                    <a:pt x="1" y="1624"/>
                  </a:lnTo>
                  <a:lnTo>
                    <a:pt x="6813" y="1624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5BD3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0;p47">
              <a:extLst>
                <a:ext uri="{FF2B5EF4-FFF2-40B4-BE49-F238E27FC236}">
                  <a16:creationId xmlns:a16="http://schemas.microsoft.com/office/drawing/2014/main" id="{48B01E72-04A9-4DC5-B2FF-C8718A2CD9FE}"/>
                </a:ext>
              </a:extLst>
            </p:cNvPr>
            <p:cNvSpPr/>
            <p:nvPr/>
          </p:nvSpPr>
          <p:spPr>
            <a:xfrm>
              <a:off x="3449431" y="4266013"/>
              <a:ext cx="532429" cy="31489"/>
            </a:xfrm>
            <a:custGeom>
              <a:avLst/>
              <a:gdLst/>
              <a:ahLst/>
              <a:cxnLst/>
              <a:rect l="l" t="t" r="r" b="b"/>
              <a:pathLst>
                <a:path w="6814" h="403" extrusionOk="0">
                  <a:moveTo>
                    <a:pt x="1" y="0"/>
                  </a:moveTo>
                  <a:lnTo>
                    <a:pt x="1" y="402"/>
                  </a:lnTo>
                  <a:lnTo>
                    <a:pt x="6813" y="402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009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1;p47">
              <a:extLst>
                <a:ext uri="{FF2B5EF4-FFF2-40B4-BE49-F238E27FC236}">
                  <a16:creationId xmlns:a16="http://schemas.microsoft.com/office/drawing/2014/main" id="{60AFDA49-3085-4690-B96E-7A8A9BDDA76C}"/>
                </a:ext>
              </a:extLst>
            </p:cNvPr>
            <p:cNvSpPr/>
            <p:nvPr/>
          </p:nvSpPr>
          <p:spPr>
            <a:xfrm>
              <a:off x="4843628" y="1202884"/>
              <a:ext cx="187139" cy="800519"/>
            </a:xfrm>
            <a:custGeom>
              <a:avLst/>
              <a:gdLst/>
              <a:ahLst/>
              <a:cxnLst/>
              <a:rect l="l" t="t" r="r" b="b"/>
              <a:pathLst>
                <a:path w="2395" h="10245" extrusionOk="0">
                  <a:moveTo>
                    <a:pt x="1909" y="1"/>
                  </a:moveTo>
                  <a:lnTo>
                    <a:pt x="1" y="10161"/>
                  </a:lnTo>
                  <a:lnTo>
                    <a:pt x="486" y="10245"/>
                  </a:lnTo>
                  <a:lnTo>
                    <a:pt x="2394" y="84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2;p47">
              <a:extLst>
                <a:ext uri="{FF2B5EF4-FFF2-40B4-BE49-F238E27FC236}">
                  <a16:creationId xmlns:a16="http://schemas.microsoft.com/office/drawing/2014/main" id="{8D837398-101F-4FF7-BB97-5DAC0C9B0FBA}"/>
                </a:ext>
              </a:extLst>
            </p:cNvPr>
            <p:cNvSpPr/>
            <p:nvPr/>
          </p:nvSpPr>
          <p:spPr>
            <a:xfrm>
              <a:off x="4952238" y="1068020"/>
              <a:ext cx="643540" cy="434913"/>
            </a:xfrm>
            <a:custGeom>
              <a:avLst/>
              <a:gdLst/>
              <a:ahLst/>
              <a:cxnLst/>
              <a:rect l="l" t="t" r="r" b="b"/>
              <a:pathLst>
                <a:path w="8236" h="5566" extrusionOk="0">
                  <a:moveTo>
                    <a:pt x="1077" y="0"/>
                  </a:moveTo>
                  <a:cubicBezTo>
                    <a:pt x="938" y="0"/>
                    <a:pt x="805" y="90"/>
                    <a:pt x="770" y="254"/>
                  </a:cubicBezTo>
                  <a:lnTo>
                    <a:pt x="17" y="4254"/>
                  </a:lnTo>
                  <a:cubicBezTo>
                    <a:pt x="0" y="4371"/>
                    <a:pt x="67" y="4489"/>
                    <a:pt x="151" y="4572"/>
                  </a:cubicBezTo>
                  <a:cubicBezTo>
                    <a:pt x="814" y="5094"/>
                    <a:pt x="1547" y="5237"/>
                    <a:pt x="2305" y="5237"/>
                  </a:cubicBezTo>
                  <a:cubicBezTo>
                    <a:pt x="3212" y="5237"/>
                    <a:pt x="4157" y="5033"/>
                    <a:pt x="5065" y="5033"/>
                  </a:cubicBezTo>
                  <a:cubicBezTo>
                    <a:pt x="5733" y="5033"/>
                    <a:pt x="6381" y="5143"/>
                    <a:pt x="6980" y="5526"/>
                  </a:cubicBezTo>
                  <a:cubicBezTo>
                    <a:pt x="7034" y="5553"/>
                    <a:pt x="7091" y="5566"/>
                    <a:pt x="7147" y="5566"/>
                  </a:cubicBezTo>
                  <a:cubicBezTo>
                    <a:pt x="7300" y="5566"/>
                    <a:pt x="7441" y="5473"/>
                    <a:pt x="7466" y="5325"/>
                  </a:cubicBezTo>
                  <a:cubicBezTo>
                    <a:pt x="7717" y="4003"/>
                    <a:pt x="7968" y="2664"/>
                    <a:pt x="8219" y="1325"/>
                  </a:cubicBezTo>
                  <a:cubicBezTo>
                    <a:pt x="8236" y="1191"/>
                    <a:pt x="8185" y="1091"/>
                    <a:pt x="8102" y="1007"/>
                  </a:cubicBezTo>
                  <a:cubicBezTo>
                    <a:pt x="7433" y="485"/>
                    <a:pt x="6697" y="343"/>
                    <a:pt x="5936" y="343"/>
                  </a:cubicBezTo>
                  <a:cubicBezTo>
                    <a:pt x="5026" y="343"/>
                    <a:pt x="4080" y="547"/>
                    <a:pt x="3171" y="547"/>
                  </a:cubicBezTo>
                  <a:cubicBezTo>
                    <a:pt x="2503" y="547"/>
                    <a:pt x="1854" y="436"/>
                    <a:pt x="1256" y="53"/>
                  </a:cubicBezTo>
                  <a:cubicBezTo>
                    <a:pt x="1200" y="17"/>
                    <a:pt x="1138" y="0"/>
                    <a:pt x="1077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3;p47">
              <a:extLst>
                <a:ext uri="{FF2B5EF4-FFF2-40B4-BE49-F238E27FC236}">
                  <a16:creationId xmlns:a16="http://schemas.microsoft.com/office/drawing/2014/main" id="{5BB9AABF-7C95-4A40-BFCA-0D0BE189021A}"/>
                </a:ext>
              </a:extLst>
            </p:cNvPr>
            <p:cNvSpPr/>
            <p:nvPr/>
          </p:nvSpPr>
          <p:spPr>
            <a:xfrm>
              <a:off x="4880274" y="1809619"/>
              <a:ext cx="74621" cy="129474"/>
            </a:xfrm>
            <a:custGeom>
              <a:avLst/>
              <a:gdLst/>
              <a:ahLst/>
              <a:cxnLst/>
              <a:rect l="l" t="t" r="r" b="b"/>
              <a:pathLst>
                <a:path w="955" h="1657" extrusionOk="0">
                  <a:moveTo>
                    <a:pt x="592" y="0"/>
                  </a:moveTo>
                  <a:cubicBezTo>
                    <a:pt x="531" y="0"/>
                    <a:pt x="474" y="12"/>
                    <a:pt x="436" y="36"/>
                  </a:cubicBezTo>
                  <a:cubicBezTo>
                    <a:pt x="402" y="53"/>
                    <a:pt x="319" y="103"/>
                    <a:pt x="252" y="270"/>
                  </a:cubicBezTo>
                  <a:cubicBezTo>
                    <a:pt x="235" y="304"/>
                    <a:pt x="235" y="320"/>
                    <a:pt x="252" y="337"/>
                  </a:cubicBezTo>
                  <a:cubicBezTo>
                    <a:pt x="252" y="438"/>
                    <a:pt x="235" y="488"/>
                    <a:pt x="168" y="555"/>
                  </a:cubicBezTo>
                  <a:cubicBezTo>
                    <a:pt x="118" y="588"/>
                    <a:pt x="84" y="655"/>
                    <a:pt x="67" y="722"/>
                  </a:cubicBezTo>
                  <a:cubicBezTo>
                    <a:pt x="17" y="823"/>
                    <a:pt x="1" y="973"/>
                    <a:pt x="34" y="1074"/>
                  </a:cubicBezTo>
                  <a:cubicBezTo>
                    <a:pt x="67" y="1157"/>
                    <a:pt x="67" y="1275"/>
                    <a:pt x="34" y="1358"/>
                  </a:cubicBezTo>
                  <a:cubicBezTo>
                    <a:pt x="17" y="1408"/>
                    <a:pt x="34" y="1459"/>
                    <a:pt x="67" y="1526"/>
                  </a:cubicBezTo>
                  <a:cubicBezTo>
                    <a:pt x="102" y="1607"/>
                    <a:pt x="186" y="1656"/>
                    <a:pt x="272" y="1656"/>
                  </a:cubicBezTo>
                  <a:cubicBezTo>
                    <a:pt x="311" y="1656"/>
                    <a:pt x="350" y="1647"/>
                    <a:pt x="386" y="1626"/>
                  </a:cubicBezTo>
                  <a:cubicBezTo>
                    <a:pt x="486" y="1576"/>
                    <a:pt x="536" y="1475"/>
                    <a:pt x="519" y="1392"/>
                  </a:cubicBezTo>
                  <a:cubicBezTo>
                    <a:pt x="519" y="1358"/>
                    <a:pt x="536" y="1291"/>
                    <a:pt x="553" y="1275"/>
                  </a:cubicBezTo>
                  <a:lnTo>
                    <a:pt x="586" y="1241"/>
                  </a:lnTo>
                  <a:cubicBezTo>
                    <a:pt x="620" y="1191"/>
                    <a:pt x="620" y="1124"/>
                    <a:pt x="620" y="1057"/>
                  </a:cubicBezTo>
                  <a:cubicBezTo>
                    <a:pt x="603" y="990"/>
                    <a:pt x="620" y="940"/>
                    <a:pt x="687" y="890"/>
                  </a:cubicBezTo>
                  <a:cubicBezTo>
                    <a:pt x="720" y="856"/>
                    <a:pt x="787" y="789"/>
                    <a:pt x="804" y="705"/>
                  </a:cubicBezTo>
                  <a:cubicBezTo>
                    <a:pt x="837" y="638"/>
                    <a:pt x="837" y="605"/>
                    <a:pt x="804" y="555"/>
                  </a:cubicBezTo>
                  <a:cubicBezTo>
                    <a:pt x="787" y="488"/>
                    <a:pt x="804" y="438"/>
                    <a:pt x="871" y="387"/>
                  </a:cubicBezTo>
                  <a:cubicBezTo>
                    <a:pt x="921" y="354"/>
                    <a:pt x="955" y="287"/>
                    <a:pt x="955" y="203"/>
                  </a:cubicBezTo>
                  <a:cubicBezTo>
                    <a:pt x="931" y="72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4;p47">
              <a:extLst>
                <a:ext uri="{FF2B5EF4-FFF2-40B4-BE49-F238E27FC236}">
                  <a16:creationId xmlns:a16="http://schemas.microsoft.com/office/drawing/2014/main" id="{9DC19C26-9FF3-4091-A863-E57E3AF1A8B4}"/>
                </a:ext>
              </a:extLst>
            </p:cNvPr>
            <p:cNvSpPr/>
            <p:nvPr/>
          </p:nvSpPr>
          <p:spPr>
            <a:xfrm>
              <a:off x="4775649" y="1790241"/>
              <a:ext cx="172684" cy="173934"/>
            </a:xfrm>
            <a:custGeom>
              <a:avLst/>
              <a:gdLst/>
              <a:ahLst/>
              <a:cxnLst/>
              <a:rect l="l" t="t" r="r" b="b"/>
              <a:pathLst>
                <a:path w="2210" h="2226" extrusionOk="0">
                  <a:moveTo>
                    <a:pt x="1736" y="0"/>
                  </a:moveTo>
                  <a:cubicBezTo>
                    <a:pt x="1591" y="0"/>
                    <a:pt x="1432" y="14"/>
                    <a:pt x="1289" y="33"/>
                  </a:cubicBezTo>
                  <a:cubicBezTo>
                    <a:pt x="1072" y="50"/>
                    <a:pt x="955" y="200"/>
                    <a:pt x="770" y="384"/>
                  </a:cubicBezTo>
                  <a:lnTo>
                    <a:pt x="503" y="686"/>
                  </a:lnTo>
                  <a:cubicBezTo>
                    <a:pt x="436" y="769"/>
                    <a:pt x="369" y="870"/>
                    <a:pt x="318" y="970"/>
                  </a:cubicBezTo>
                  <a:cubicBezTo>
                    <a:pt x="218" y="1104"/>
                    <a:pt x="185" y="1271"/>
                    <a:pt x="151" y="1456"/>
                  </a:cubicBezTo>
                  <a:lnTo>
                    <a:pt x="0" y="2125"/>
                  </a:lnTo>
                  <a:lnTo>
                    <a:pt x="670" y="2226"/>
                  </a:lnTo>
                  <a:lnTo>
                    <a:pt x="821" y="1824"/>
                  </a:lnTo>
                  <a:cubicBezTo>
                    <a:pt x="1406" y="1790"/>
                    <a:pt x="1256" y="702"/>
                    <a:pt x="1256" y="702"/>
                  </a:cubicBezTo>
                  <a:cubicBezTo>
                    <a:pt x="1273" y="619"/>
                    <a:pt x="1356" y="552"/>
                    <a:pt x="1440" y="535"/>
                  </a:cubicBezTo>
                  <a:cubicBezTo>
                    <a:pt x="1741" y="485"/>
                    <a:pt x="2210" y="368"/>
                    <a:pt x="2193" y="167"/>
                  </a:cubicBezTo>
                  <a:cubicBezTo>
                    <a:pt x="2183" y="40"/>
                    <a:pt x="1980" y="0"/>
                    <a:pt x="1736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5;p47">
              <a:extLst>
                <a:ext uri="{FF2B5EF4-FFF2-40B4-BE49-F238E27FC236}">
                  <a16:creationId xmlns:a16="http://schemas.microsoft.com/office/drawing/2014/main" id="{4850E57C-FDA2-4B87-B733-E780B7E4DBB7}"/>
                </a:ext>
              </a:extLst>
            </p:cNvPr>
            <p:cNvSpPr/>
            <p:nvPr/>
          </p:nvSpPr>
          <p:spPr>
            <a:xfrm>
              <a:off x="3861447" y="2246248"/>
              <a:ext cx="759965" cy="915850"/>
            </a:xfrm>
            <a:custGeom>
              <a:avLst/>
              <a:gdLst/>
              <a:ahLst/>
              <a:cxnLst/>
              <a:rect l="l" t="t" r="r" b="b"/>
              <a:pathLst>
                <a:path w="9726" h="11721" extrusionOk="0">
                  <a:moveTo>
                    <a:pt x="5238" y="0"/>
                  </a:moveTo>
                  <a:cubicBezTo>
                    <a:pt x="4812" y="0"/>
                    <a:pt x="4356" y="124"/>
                    <a:pt x="4101" y="574"/>
                  </a:cubicBezTo>
                  <a:cubicBezTo>
                    <a:pt x="3515" y="1595"/>
                    <a:pt x="4369" y="4307"/>
                    <a:pt x="2310" y="4675"/>
                  </a:cubicBezTo>
                  <a:cubicBezTo>
                    <a:pt x="218" y="5060"/>
                    <a:pt x="0" y="7119"/>
                    <a:pt x="168" y="8040"/>
                  </a:cubicBezTo>
                  <a:cubicBezTo>
                    <a:pt x="506" y="9884"/>
                    <a:pt x="2457" y="11720"/>
                    <a:pt x="4503" y="11720"/>
                  </a:cubicBezTo>
                  <a:cubicBezTo>
                    <a:pt x="5391" y="11720"/>
                    <a:pt x="6297" y="11374"/>
                    <a:pt x="7097" y="10534"/>
                  </a:cubicBezTo>
                  <a:cubicBezTo>
                    <a:pt x="9725" y="7755"/>
                    <a:pt x="6461" y="5864"/>
                    <a:pt x="6210" y="4474"/>
                  </a:cubicBezTo>
                  <a:cubicBezTo>
                    <a:pt x="5942" y="3051"/>
                    <a:pt x="7583" y="1177"/>
                    <a:pt x="6244" y="189"/>
                  </a:cubicBezTo>
                  <a:cubicBezTo>
                    <a:pt x="6244" y="189"/>
                    <a:pt x="5764" y="0"/>
                    <a:pt x="5238" y="0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6;p47">
              <a:extLst>
                <a:ext uri="{FF2B5EF4-FFF2-40B4-BE49-F238E27FC236}">
                  <a16:creationId xmlns:a16="http://schemas.microsoft.com/office/drawing/2014/main" id="{1CE7B63B-94C7-428E-AEA5-495319A1A674}"/>
                </a:ext>
              </a:extLst>
            </p:cNvPr>
            <p:cNvSpPr/>
            <p:nvPr/>
          </p:nvSpPr>
          <p:spPr>
            <a:xfrm>
              <a:off x="4192747" y="2290630"/>
              <a:ext cx="412957" cy="828023"/>
            </a:xfrm>
            <a:custGeom>
              <a:avLst/>
              <a:gdLst/>
              <a:ahLst/>
              <a:cxnLst/>
              <a:rect l="l" t="t" r="r" b="b"/>
              <a:pathLst>
                <a:path w="5285" h="10597" extrusionOk="0">
                  <a:moveTo>
                    <a:pt x="2886" y="1"/>
                  </a:moveTo>
                  <a:cubicBezTo>
                    <a:pt x="2852" y="1"/>
                    <a:pt x="2818" y="9"/>
                    <a:pt x="2790" y="23"/>
                  </a:cubicBezTo>
                  <a:cubicBezTo>
                    <a:pt x="2606" y="174"/>
                    <a:pt x="2020" y="257"/>
                    <a:pt x="1702" y="525"/>
                  </a:cubicBezTo>
                  <a:cubicBezTo>
                    <a:pt x="1133" y="1027"/>
                    <a:pt x="263" y="2417"/>
                    <a:pt x="531" y="3103"/>
                  </a:cubicBezTo>
                  <a:cubicBezTo>
                    <a:pt x="1117" y="4593"/>
                    <a:pt x="129" y="5865"/>
                    <a:pt x="45" y="7539"/>
                  </a:cubicBezTo>
                  <a:cubicBezTo>
                    <a:pt x="1" y="9081"/>
                    <a:pt x="2203" y="10597"/>
                    <a:pt x="3660" y="10597"/>
                  </a:cubicBezTo>
                  <a:cubicBezTo>
                    <a:pt x="3848" y="10597"/>
                    <a:pt x="4023" y="10571"/>
                    <a:pt x="4180" y="10518"/>
                  </a:cubicBezTo>
                  <a:cubicBezTo>
                    <a:pt x="4648" y="10351"/>
                    <a:pt x="4950" y="9982"/>
                    <a:pt x="5100" y="9564"/>
                  </a:cubicBezTo>
                  <a:cubicBezTo>
                    <a:pt x="5201" y="9229"/>
                    <a:pt x="5184" y="8878"/>
                    <a:pt x="5017" y="8593"/>
                  </a:cubicBezTo>
                  <a:cubicBezTo>
                    <a:pt x="4464" y="7605"/>
                    <a:pt x="3142" y="8091"/>
                    <a:pt x="3125" y="4459"/>
                  </a:cubicBezTo>
                  <a:cubicBezTo>
                    <a:pt x="3108" y="3371"/>
                    <a:pt x="5284" y="2249"/>
                    <a:pt x="3025" y="56"/>
                  </a:cubicBezTo>
                  <a:cubicBezTo>
                    <a:pt x="2986" y="17"/>
                    <a:pt x="2935" y="1"/>
                    <a:pt x="2886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77;p47">
              <a:extLst>
                <a:ext uri="{FF2B5EF4-FFF2-40B4-BE49-F238E27FC236}">
                  <a16:creationId xmlns:a16="http://schemas.microsoft.com/office/drawing/2014/main" id="{0477D4DF-1CDF-44E4-9291-FD4817C42207}"/>
                </a:ext>
              </a:extLst>
            </p:cNvPr>
            <p:cNvSpPr/>
            <p:nvPr/>
          </p:nvSpPr>
          <p:spPr>
            <a:xfrm>
              <a:off x="4462007" y="3111616"/>
              <a:ext cx="301923" cy="1522119"/>
            </a:xfrm>
            <a:custGeom>
              <a:avLst/>
              <a:gdLst/>
              <a:ahLst/>
              <a:cxnLst/>
              <a:rect l="l" t="t" r="r" b="b"/>
              <a:pathLst>
                <a:path w="3864" h="19480" extrusionOk="0">
                  <a:moveTo>
                    <a:pt x="1734" y="0"/>
                  </a:moveTo>
                  <a:cubicBezTo>
                    <a:pt x="780" y="0"/>
                    <a:pt x="0" y="826"/>
                    <a:pt x="47" y="1785"/>
                  </a:cubicBezTo>
                  <a:cubicBezTo>
                    <a:pt x="81" y="2237"/>
                    <a:pt x="148" y="2756"/>
                    <a:pt x="265" y="3392"/>
                  </a:cubicBezTo>
                  <a:cubicBezTo>
                    <a:pt x="750" y="5819"/>
                    <a:pt x="1554" y="17520"/>
                    <a:pt x="1554" y="17520"/>
                  </a:cubicBezTo>
                  <a:cubicBezTo>
                    <a:pt x="1554" y="17586"/>
                    <a:pt x="1554" y="17637"/>
                    <a:pt x="1537" y="17687"/>
                  </a:cubicBezTo>
                  <a:cubicBezTo>
                    <a:pt x="1504" y="17888"/>
                    <a:pt x="1420" y="17971"/>
                    <a:pt x="1353" y="18055"/>
                  </a:cubicBezTo>
                  <a:cubicBezTo>
                    <a:pt x="1186" y="18290"/>
                    <a:pt x="1286" y="18457"/>
                    <a:pt x="1638" y="18758"/>
                  </a:cubicBezTo>
                  <a:cubicBezTo>
                    <a:pt x="1939" y="18976"/>
                    <a:pt x="1788" y="19394"/>
                    <a:pt x="2090" y="19444"/>
                  </a:cubicBezTo>
                  <a:cubicBezTo>
                    <a:pt x="2238" y="19468"/>
                    <a:pt x="2369" y="19479"/>
                    <a:pt x="2479" y="19479"/>
                  </a:cubicBezTo>
                  <a:cubicBezTo>
                    <a:pt x="2680" y="19479"/>
                    <a:pt x="2810" y="19442"/>
                    <a:pt x="2843" y="19378"/>
                  </a:cubicBezTo>
                  <a:cubicBezTo>
                    <a:pt x="2876" y="19227"/>
                    <a:pt x="2776" y="19210"/>
                    <a:pt x="2424" y="19043"/>
                  </a:cubicBezTo>
                  <a:cubicBezTo>
                    <a:pt x="2140" y="18892"/>
                    <a:pt x="2106" y="18055"/>
                    <a:pt x="2106" y="17720"/>
                  </a:cubicBezTo>
                  <a:cubicBezTo>
                    <a:pt x="2106" y="17637"/>
                    <a:pt x="2106" y="17553"/>
                    <a:pt x="2123" y="17469"/>
                  </a:cubicBezTo>
                  <a:lnTo>
                    <a:pt x="3211" y="9585"/>
                  </a:lnTo>
                  <a:cubicBezTo>
                    <a:pt x="3864" y="5987"/>
                    <a:pt x="3596" y="2957"/>
                    <a:pt x="3345" y="1350"/>
                  </a:cubicBezTo>
                  <a:cubicBezTo>
                    <a:pt x="3244" y="630"/>
                    <a:pt x="2659" y="95"/>
                    <a:pt x="1922" y="11"/>
                  </a:cubicBezTo>
                  <a:cubicBezTo>
                    <a:pt x="1859" y="4"/>
                    <a:pt x="1796" y="0"/>
                    <a:pt x="1734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78;p47">
              <a:extLst>
                <a:ext uri="{FF2B5EF4-FFF2-40B4-BE49-F238E27FC236}">
                  <a16:creationId xmlns:a16="http://schemas.microsoft.com/office/drawing/2014/main" id="{22A6657C-F1BC-4B60-ADE5-F780B67031A6}"/>
                </a:ext>
              </a:extLst>
            </p:cNvPr>
            <p:cNvSpPr/>
            <p:nvPr/>
          </p:nvSpPr>
          <p:spPr>
            <a:xfrm>
              <a:off x="4082496" y="3096614"/>
              <a:ext cx="495704" cy="1539152"/>
            </a:xfrm>
            <a:custGeom>
              <a:avLst/>
              <a:gdLst/>
              <a:ahLst/>
              <a:cxnLst/>
              <a:rect l="l" t="t" r="r" b="b"/>
              <a:pathLst>
                <a:path w="6344" h="19698" extrusionOk="0">
                  <a:moveTo>
                    <a:pt x="4394" y="1"/>
                  </a:moveTo>
                  <a:cubicBezTo>
                    <a:pt x="3605" y="1"/>
                    <a:pt x="2922" y="511"/>
                    <a:pt x="2695" y="1258"/>
                  </a:cubicBezTo>
                  <a:cubicBezTo>
                    <a:pt x="2343" y="2429"/>
                    <a:pt x="2009" y="4388"/>
                    <a:pt x="2310" y="7250"/>
                  </a:cubicBezTo>
                  <a:cubicBezTo>
                    <a:pt x="2310" y="7250"/>
                    <a:pt x="2561" y="8790"/>
                    <a:pt x="2310" y="9794"/>
                  </a:cubicBezTo>
                  <a:cubicBezTo>
                    <a:pt x="2092" y="10698"/>
                    <a:pt x="837" y="16339"/>
                    <a:pt x="603" y="17377"/>
                  </a:cubicBezTo>
                  <a:cubicBezTo>
                    <a:pt x="552" y="17527"/>
                    <a:pt x="502" y="17661"/>
                    <a:pt x="469" y="17712"/>
                  </a:cubicBezTo>
                  <a:cubicBezTo>
                    <a:pt x="368" y="17896"/>
                    <a:pt x="301" y="17946"/>
                    <a:pt x="218" y="17996"/>
                  </a:cubicBezTo>
                  <a:cubicBezTo>
                    <a:pt x="0" y="18197"/>
                    <a:pt x="50" y="18381"/>
                    <a:pt x="335" y="18733"/>
                  </a:cubicBezTo>
                  <a:cubicBezTo>
                    <a:pt x="552" y="19034"/>
                    <a:pt x="301" y="19402"/>
                    <a:pt x="603" y="19536"/>
                  </a:cubicBezTo>
                  <a:cubicBezTo>
                    <a:pt x="864" y="19645"/>
                    <a:pt x="1069" y="19697"/>
                    <a:pt x="1199" y="19697"/>
                  </a:cubicBezTo>
                  <a:cubicBezTo>
                    <a:pt x="1268" y="19697"/>
                    <a:pt x="1316" y="19682"/>
                    <a:pt x="1339" y="19653"/>
                  </a:cubicBezTo>
                  <a:cubicBezTo>
                    <a:pt x="1423" y="19536"/>
                    <a:pt x="1306" y="19486"/>
                    <a:pt x="1004" y="19218"/>
                  </a:cubicBezTo>
                  <a:cubicBezTo>
                    <a:pt x="870" y="19118"/>
                    <a:pt x="887" y="18749"/>
                    <a:pt x="937" y="18415"/>
                  </a:cubicBezTo>
                  <a:cubicBezTo>
                    <a:pt x="988" y="18063"/>
                    <a:pt x="1088" y="17712"/>
                    <a:pt x="1255" y="17377"/>
                  </a:cubicBezTo>
                  <a:cubicBezTo>
                    <a:pt x="1925" y="16021"/>
                    <a:pt x="3934" y="11937"/>
                    <a:pt x="4469" y="10280"/>
                  </a:cubicBezTo>
                  <a:cubicBezTo>
                    <a:pt x="5139" y="8288"/>
                    <a:pt x="6344" y="1910"/>
                    <a:pt x="6076" y="136"/>
                  </a:cubicBezTo>
                  <a:lnTo>
                    <a:pt x="4469" y="2"/>
                  </a:lnTo>
                  <a:cubicBezTo>
                    <a:pt x="4444" y="1"/>
                    <a:pt x="4419" y="1"/>
                    <a:pt x="4394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79;p47">
              <a:extLst>
                <a:ext uri="{FF2B5EF4-FFF2-40B4-BE49-F238E27FC236}">
                  <a16:creationId xmlns:a16="http://schemas.microsoft.com/office/drawing/2014/main" id="{65B90A42-6692-4C00-877A-64ADCFCBD718}"/>
                </a:ext>
              </a:extLst>
            </p:cNvPr>
            <p:cNvSpPr/>
            <p:nvPr/>
          </p:nvSpPr>
          <p:spPr>
            <a:xfrm>
              <a:off x="4234160" y="3095286"/>
              <a:ext cx="528522" cy="923273"/>
            </a:xfrm>
            <a:custGeom>
              <a:avLst/>
              <a:gdLst/>
              <a:ahLst/>
              <a:cxnLst/>
              <a:rect l="l" t="t" r="r" b="b"/>
              <a:pathLst>
                <a:path w="6764" h="11816" extrusionOk="0">
                  <a:moveTo>
                    <a:pt x="2453" y="1"/>
                  </a:moveTo>
                  <a:cubicBezTo>
                    <a:pt x="1664" y="1"/>
                    <a:pt x="981" y="511"/>
                    <a:pt x="754" y="1258"/>
                  </a:cubicBezTo>
                  <a:cubicBezTo>
                    <a:pt x="402" y="2429"/>
                    <a:pt x="68" y="4405"/>
                    <a:pt x="369" y="7250"/>
                  </a:cubicBezTo>
                  <a:cubicBezTo>
                    <a:pt x="369" y="7250"/>
                    <a:pt x="620" y="8790"/>
                    <a:pt x="369" y="9794"/>
                  </a:cubicBezTo>
                  <a:cubicBezTo>
                    <a:pt x="319" y="10046"/>
                    <a:pt x="168" y="10682"/>
                    <a:pt x="1" y="11452"/>
                  </a:cubicBezTo>
                  <a:cubicBezTo>
                    <a:pt x="1038" y="11694"/>
                    <a:pt x="2047" y="11816"/>
                    <a:pt x="3028" y="11816"/>
                  </a:cubicBezTo>
                  <a:cubicBezTo>
                    <a:pt x="4010" y="11816"/>
                    <a:pt x="4964" y="11694"/>
                    <a:pt x="5893" y="11452"/>
                  </a:cubicBezTo>
                  <a:lnTo>
                    <a:pt x="6110" y="9778"/>
                  </a:lnTo>
                  <a:cubicBezTo>
                    <a:pt x="6763" y="6179"/>
                    <a:pt x="6479" y="3116"/>
                    <a:pt x="6227" y="1526"/>
                  </a:cubicBezTo>
                  <a:cubicBezTo>
                    <a:pt x="6110" y="823"/>
                    <a:pt x="5524" y="270"/>
                    <a:pt x="4805" y="187"/>
                  </a:cubicBezTo>
                  <a:lnTo>
                    <a:pt x="4135" y="136"/>
                  </a:lnTo>
                  <a:lnTo>
                    <a:pt x="2528" y="2"/>
                  </a:lnTo>
                  <a:cubicBezTo>
                    <a:pt x="2503" y="1"/>
                    <a:pt x="2478" y="1"/>
                    <a:pt x="2453" y="1"/>
                  </a:cubicBezTo>
                  <a:close/>
                </a:path>
              </a:pathLst>
            </a:custGeom>
            <a:solidFill>
              <a:srgbClr val="FBD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0;p47">
              <a:extLst>
                <a:ext uri="{FF2B5EF4-FFF2-40B4-BE49-F238E27FC236}">
                  <a16:creationId xmlns:a16="http://schemas.microsoft.com/office/drawing/2014/main" id="{DAFBA26C-BE1F-4687-8158-70058C3D6BD4}"/>
                </a:ext>
              </a:extLst>
            </p:cNvPr>
            <p:cNvSpPr/>
            <p:nvPr/>
          </p:nvSpPr>
          <p:spPr>
            <a:xfrm>
              <a:off x="4240723" y="3095286"/>
              <a:ext cx="491876" cy="668544"/>
            </a:xfrm>
            <a:custGeom>
              <a:avLst/>
              <a:gdLst/>
              <a:ahLst/>
              <a:cxnLst/>
              <a:rect l="l" t="t" r="r" b="b"/>
              <a:pathLst>
                <a:path w="6295" h="8556" extrusionOk="0">
                  <a:moveTo>
                    <a:pt x="2388" y="1"/>
                  </a:moveTo>
                  <a:cubicBezTo>
                    <a:pt x="1613" y="1"/>
                    <a:pt x="914" y="511"/>
                    <a:pt x="687" y="1258"/>
                  </a:cubicBezTo>
                  <a:cubicBezTo>
                    <a:pt x="335" y="2429"/>
                    <a:pt x="0" y="4405"/>
                    <a:pt x="318" y="7250"/>
                  </a:cubicBezTo>
                  <a:cubicBezTo>
                    <a:pt x="318" y="7250"/>
                    <a:pt x="402" y="7853"/>
                    <a:pt x="419" y="8556"/>
                  </a:cubicBezTo>
                  <a:cubicBezTo>
                    <a:pt x="603" y="8054"/>
                    <a:pt x="787" y="7551"/>
                    <a:pt x="1005" y="7083"/>
                  </a:cubicBezTo>
                  <a:cubicBezTo>
                    <a:pt x="1963" y="4820"/>
                    <a:pt x="3572" y="2411"/>
                    <a:pt x="6187" y="2411"/>
                  </a:cubicBezTo>
                  <a:cubicBezTo>
                    <a:pt x="6222" y="2411"/>
                    <a:pt x="6258" y="2412"/>
                    <a:pt x="6294" y="2413"/>
                  </a:cubicBezTo>
                  <a:cubicBezTo>
                    <a:pt x="6261" y="2095"/>
                    <a:pt x="6210" y="1777"/>
                    <a:pt x="6177" y="1526"/>
                  </a:cubicBezTo>
                  <a:cubicBezTo>
                    <a:pt x="6043" y="823"/>
                    <a:pt x="5457" y="270"/>
                    <a:pt x="4754" y="187"/>
                  </a:cubicBezTo>
                  <a:lnTo>
                    <a:pt x="4085" y="136"/>
                  </a:lnTo>
                  <a:lnTo>
                    <a:pt x="3064" y="36"/>
                  </a:lnTo>
                  <a:lnTo>
                    <a:pt x="2461" y="2"/>
                  </a:lnTo>
                  <a:cubicBezTo>
                    <a:pt x="2436" y="1"/>
                    <a:pt x="2412" y="1"/>
                    <a:pt x="2388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1;p47">
              <a:extLst>
                <a:ext uri="{FF2B5EF4-FFF2-40B4-BE49-F238E27FC236}">
                  <a16:creationId xmlns:a16="http://schemas.microsoft.com/office/drawing/2014/main" id="{FE3951C3-84F5-4E9E-8F70-EDD7FF127116}"/>
                </a:ext>
              </a:extLst>
            </p:cNvPr>
            <p:cNvSpPr/>
            <p:nvPr/>
          </p:nvSpPr>
          <p:spPr>
            <a:xfrm>
              <a:off x="4095545" y="1932138"/>
              <a:ext cx="745588" cy="1313960"/>
            </a:xfrm>
            <a:custGeom>
              <a:avLst/>
              <a:gdLst/>
              <a:ahLst/>
              <a:cxnLst/>
              <a:rect l="l" t="t" r="r" b="b"/>
              <a:pathLst>
                <a:path w="9542" h="16816" extrusionOk="0">
                  <a:moveTo>
                    <a:pt x="8947" y="0"/>
                  </a:moveTo>
                  <a:cubicBezTo>
                    <a:pt x="8853" y="0"/>
                    <a:pt x="8771" y="26"/>
                    <a:pt x="8721" y="92"/>
                  </a:cubicBezTo>
                  <a:lnTo>
                    <a:pt x="7700" y="4561"/>
                  </a:lnTo>
                  <a:cubicBezTo>
                    <a:pt x="6579" y="5950"/>
                    <a:pt x="5675" y="7239"/>
                    <a:pt x="5256" y="7858"/>
                  </a:cubicBezTo>
                  <a:cubicBezTo>
                    <a:pt x="5072" y="8093"/>
                    <a:pt x="4804" y="8260"/>
                    <a:pt x="4537" y="8277"/>
                  </a:cubicBezTo>
                  <a:cubicBezTo>
                    <a:pt x="4001" y="8327"/>
                    <a:pt x="3298" y="8411"/>
                    <a:pt x="2746" y="8544"/>
                  </a:cubicBezTo>
                  <a:cubicBezTo>
                    <a:pt x="0" y="9264"/>
                    <a:pt x="1122" y="10269"/>
                    <a:pt x="1122" y="10269"/>
                  </a:cubicBezTo>
                  <a:cubicBezTo>
                    <a:pt x="1457" y="10603"/>
                    <a:pt x="1741" y="11005"/>
                    <a:pt x="1942" y="11424"/>
                  </a:cubicBezTo>
                  <a:cubicBezTo>
                    <a:pt x="2294" y="12177"/>
                    <a:pt x="2746" y="13131"/>
                    <a:pt x="3013" y="13700"/>
                  </a:cubicBezTo>
                  <a:cubicBezTo>
                    <a:pt x="3114" y="14051"/>
                    <a:pt x="2796" y="15123"/>
                    <a:pt x="2679" y="15458"/>
                  </a:cubicBezTo>
                  <a:lnTo>
                    <a:pt x="2427" y="16211"/>
                  </a:lnTo>
                  <a:cubicBezTo>
                    <a:pt x="2377" y="16311"/>
                    <a:pt x="2444" y="16445"/>
                    <a:pt x="2545" y="16479"/>
                  </a:cubicBezTo>
                  <a:cubicBezTo>
                    <a:pt x="3181" y="16693"/>
                    <a:pt x="4148" y="16816"/>
                    <a:pt x="5154" y="16816"/>
                  </a:cubicBezTo>
                  <a:cubicBezTo>
                    <a:pt x="6107" y="16816"/>
                    <a:pt x="7094" y="16706"/>
                    <a:pt x="7868" y="16462"/>
                  </a:cubicBezTo>
                  <a:cubicBezTo>
                    <a:pt x="8052" y="16395"/>
                    <a:pt x="8135" y="16211"/>
                    <a:pt x="8035" y="16043"/>
                  </a:cubicBezTo>
                  <a:lnTo>
                    <a:pt x="6863" y="12846"/>
                  </a:lnTo>
                  <a:cubicBezTo>
                    <a:pt x="6545" y="12177"/>
                    <a:pt x="6612" y="12009"/>
                    <a:pt x="6813" y="11608"/>
                  </a:cubicBezTo>
                  <a:cubicBezTo>
                    <a:pt x="6947" y="11390"/>
                    <a:pt x="6980" y="11122"/>
                    <a:pt x="6897" y="10871"/>
                  </a:cubicBezTo>
                  <a:cubicBezTo>
                    <a:pt x="6863" y="10721"/>
                    <a:pt x="6729" y="10503"/>
                    <a:pt x="6595" y="10252"/>
                  </a:cubicBezTo>
                  <a:cubicBezTo>
                    <a:pt x="6361" y="9884"/>
                    <a:pt x="6395" y="9415"/>
                    <a:pt x="6679" y="9080"/>
                  </a:cubicBezTo>
                  <a:cubicBezTo>
                    <a:pt x="7566" y="7925"/>
                    <a:pt x="8805" y="5917"/>
                    <a:pt x="9039" y="4762"/>
                  </a:cubicBezTo>
                  <a:cubicBezTo>
                    <a:pt x="9290" y="3506"/>
                    <a:pt x="9541" y="259"/>
                    <a:pt x="9541" y="259"/>
                  </a:cubicBezTo>
                  <a:cubicBezTo>
                    <a:pt x="9448" y="142"/>
                    <a:pt x="9166" y="0"/>
                    <a:pt x="8947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2;p47">
              <a:extLst>
                <a:ext uri="{FF2B5EF4-FFF2-40B4-BE49-F238E27FC236}">
                  <a16:creationId xmlns:a16="http://schemas.microsoft.com/office/drawing/2014/main" id="{D09E0CA1-C6DA-413E-9CFF-1C6BFE819BD8}"/>
                </a:ext>
              </a:extLst>
            </p:cNvPr>
            <p:cNvSpPr/>
            <p:nvPr/>
          </p:nvSpPr>
          <p:spPr>
            <a:xfrm>
              <a:off x="4213219" y="2271018"/>
              <a:ext cx="253869" cy="404674"/>
            </a:xfrm>
            <a:custGeom>
              <a:avLst/>
              <a:gdLst/>
              <a:ahLst/>
              <a:cxnLst/>
              <a:rect l="l" t="t" r="r" b="b"/>
              <a:pathLst>
                <a:path w="3249" h="5179" extrusionOk="0">
                  <a:moveTo>
                    <a:pt x="1606" y="1"/>
                  </a:moveTo>
                  <a:cubicBezTo>
                    <a:pt x="1408" y="1"/>
                    <a:pt x="1192" y="40"/>
                    <a:pt x="955" y="107"/>
                  </a:cubicBezTo>
                  <a:cubicBezTo>
                    <a:pt x="152" y="341"/>
                    <a:pt x="1" y="1010"/>
                    <a:pt x="285" y="2098"/>
                  </a:cubicBezTo>
                  <a:cubicBezTo>
                    <a:pt x="403" y="2500"/>
                    <a:pt x="687" y="2852"/>
                    <a:pt x="921" y="3069"/>
                  </a:cubicBezTo>
                  <a:cubicBezTo>
                    <a:pt x="1089" y="3237"/>
                    <a:pt x="1173" y="3438"/>
                    <a:pt x="1173" y="3672"/>
                  </a:cubicBezTo>
                  <a:lnTo>
                    <a:pt x="1156" y="4341"/>
                  </a:lnTo>
                  <a:cubicBezTo>
                    <a:pt x="1189" y="4944"/>
                    <a:pt x="1541" y="5178"/>
                    <a:pt x="1959" y="5178"/>
                  </a:cubicBezTo>
                  <a:cubicBezTo>
                    <a:pt x="2177" y="5178"/>
                    <a:pt x="2411" y="5078"/>
                    <a:pt x="2545" y="4911"/>
                  </a:cubicBezTo>
                  <a:cubicBezTo>
                    <a:pt x="2713" y="4710"/>
                    <a:pt x="2662" y="4425"/>
                    <a:pt x="2545" y="4191"/>
                  </a:cubicBezTo>
                  <a:lnTo>
                    <a:pt x="2445" y="4023"/>
                  </a:lnTo>
                  <a:cubicBezTo>
                    <a:pt x="2328" y="3806"/>
                    <a:pt x="2378" y="3521"/>
                    <a:pt x="2612" y="3387"/>
                  </a:cubicBezTo>
                  <a:cubicBezTo>
                    <a:pt x="2779" y="3304"/>
                    <a:pt x="2964" y="3170"/>
                    <a:pt x="3081" y="3036"/>
                  </a:cubicBezTo>
                  <a:cubicBezTo>
                    <a:pt x="3181" y="2919"/>
                    <a:pt x="3248" y="1948"/>
                    <a:pt x="2796" y="960"/>
                  </a:cubicBezTo>
                  <a:cubicBezTo>
                    <a:pt x="2484" y="253"/>
                    <a:pt x="2104" y="1"/>
                    <a:pt x="1606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3;p47">
              <a:extLst>
                <a:ext uri="{FF2B5EF4-FFF2-40B4-BE49-F238E27FC236}">
                  <a16:creationId xmlns:a16="http://schemas.microsoft.com/office/drawing/2014/main" id="{C030CCD9-03CF-433F-8991-0EB2CF0DABF1}"/>
                </a:ext>
              </a:extLst>
            </p:cNvPr>
            <p:cNvSpPr/>
            <p:nvPr/>
          </p:nvSpPr>
          <p:spPr>
            <a:xfrm>
              <a:off x="4391137" y="2381347"/>
              <a:ext cx="47117" cy="85248"/>
            </a:xfrm>
            <a:custGeom>
              <a:avLst/>
              <a:gdLst/>
              <a:ahLst/>
              <a:cxnLst/>
              <a:rect l="l" t="t" r="r" b="b"/>
              <a:pathLst>
                <a:path w="603" h="1091" extrusionOk="0">
                  <a:moveTo>
                    <a:pt x="84" y="0"/>
                  </a:moveTo>
                  <a:cubicBezTo>
                    <a:pt x="67" y="0"/>
                    <a:pt x="34" y="17"/>
                    <a:pt x="17" y="34"/>
                  </a:cubicBezTo>
                  <a:cubicBezTo>
                    <a:pt x="0" y="67"/>
                    <a:pt x="0" y="101"/>
                    <a:pt x="0" y="117"/>
                  </a:cubicBezTo>
                  <a:lnTo>
                    <a:pt x="184" y="938"/>
                  </a:lnTo>
                  <a:cubicBezTo>
                    <a:pt x="214" y="1028"/>
                    <a:pt x="298" y="1091"/>
                    <a:pt x="388" y="1091"/>
                  </a:cubicBezTo>
                  <a:cubicBezTo>
                    <a:pt x="398" y="1091"/>
                    <a:pt x="408" y="1090"/>
                    <a:pt x="419" y="1088"/>
                  </a:cubicBezTo>
                  <a:cubicBezTo>
                    <a:pt x="519" y="1071"/>
                    <a:pt x="603" y="921"/>
                    <a:pt x="536" y="820"/>
                  </a:cubicBezTo>
                  <a:lnTo>
                    <a:pt x="184" y="34"/>
                  </a:lnTo>
                  <a:cubicBezTo>
                    <a:pt x="168" y="17"/>
                    <a:pt x="117" y="0"/>
                    <a:pt x="84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4;p47">
              <a:extLst>
                <a:ext uri="{FF2B5EF4-FFF2-40B4-BE49-F238E27FC236}">
                  <a16:creationId xmlns:a16="http://schemas.microsoft.com/office/drawing/2014/main" id="{7B5544E1-5CC3-40B9-B241-81A2F357BE48}"/>
                </a:ext>
              </a:extLst>
            </p:cNvPr>
            <p:cNvSpPr/>
            <p:nvPr/>
          </p:nvSpPr>
          <p:spPr>
            <a:xfrm>
              <a:off x="4210641" y="2409789"/>
              <a:ext cx="70714" cy="79466"/>
            </a:xfrm>
            <a:custGeom>
              <a:avLst/>
              <a:gdLst/>
              <a:ahLst/>
              <a:cxnLst/>
              <a:rect l="l" t="t" r="r" b="b"/>
              <a:pathLst>
                <a:path w="905" h="1017" extrusionOk="0">
                  <a:moveTo>
                    <a:pt x="389" y="0"/>
                  </a:moveTo>
                  <a:cubicBezTo>
                    <a:pt x="372" y="0"/>
                    <a:pt x="354" y="2"/>
                    <a:pt x="335" y="4"/>
                  </a:cubicBezTo>
                  <a:cubicBezTo>
                    <a:pt x="134" y="71"/>
                    <a:pt x="0" y="172"/>
                    <a:pt x="67" y="423"/>
                  </a:cubicBezTo>
                  <a:cubicBezTo>
                    <a:pt x="129" y="655"/>
                    <a:pt x="420" y="1016"/>
                    <a:pt x="649" y="1016"/>
                  </a:cubicBezTo>
                  <a:cubicBezTo>
                    <a:pt x="668" y="1016"/>
                    <a:pt x="686" y="1014"/>
                    <a:pt x="703" y="1009"/>
                  </a:cubicBezTo>
                  <a:cubicBezTo>
                    <a:pt x="904" y="958"/>
                    <a:pt x="821" y="640"/>
                    <a:pt x="754" y="389"/>
                  </a:cubicBezTo>
                  <a:cubicBezTo>
                    <a:pt x="708" y="160"/>
                    <a:pt x="578" y="0"/>
                    <a:pt x="389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5;p47">
              <a:extLst>
                <a:ext uri="{FF2B5EF4-FFF2-40B4-BE49-F238E27FC236}">
                  <a16:creationId xmlns:a16="http://schemas.microsoft.com/office/drawing/2014/main" id="{26216CA8-CB11-4B20-AAF9-79B42762EC54}"/>
                </a:ext>
              </a:extLst>
            </p:cNvPr>
            <p:cNvSpPr/>
            <p:nvPr/>
          </p:nvSpPr>
          <p:spPr>
            <a:xfrm>
              <a:off x="4173994" y="2232262"/>
              <a:ext cx="321848" cy="223551"/>
            </a:xfrm>
            <a:custGeom>
              <a:avLst/>
              <a:gdLst/>
              <a:ahLst/>
              <a:cxnLst/>
              <a:rect l="l" t="t" r="r" b="b"/>
              <a:pathLst>
                <a:path w="4119" h="2861" extrusionOk="0">
                  <a:moveTo>
                    <a:pt x="2537" y="1"/>
                  </a:moveTo>
                  <a:cubicBezTo>
                    <a:pt x="1809" y="1"/>
                    <a:pt x="901" y="475"/>
                    <a:pt x="402" y="1423"/>
                  </a:cubicBezTo>
                  <a:cubicBezTo>
                    <a:pt x="1" y="2193"/>
                    <a:pt x="453" y="2327"/>
                    <a:pt x="838" y="2444"/>
                  </a:cubicBezTo>
                  <a:cubicBezTo>
                    <a:pt x="1022" y="2511"/>
                    <a:pt x="1172" y="2611"/>
                    <a:pt x="1256" y="2779"/>
                  </a:cubicBezTo>
                  <a:lnTo>
                    <a:pt x="1290" y="2846"/>
                  </a:lnTo>
                  <a:cubicBezTo>
                    <a:pt x="1307" y="2856"/>
                    <a:pt x="1325" y="2861"/>
                    <a:pt x="1341" y="2861"/>
                  </a:cubicBezTo>
                  <a:cubicBezTo>
                    <a:pt x="1404" y="2861"/>
                    <a:pt x="1453" y="2795"/>
                    <a:pt x="1440" y="2728"/>
                  </a:cubicBezTo>
                  <a:lnTo>
                    <a:pt x="1373" y="2561"/>
                  </a:lnTo>
                  <a:cubicBezTo>
                    <a:pt x="1206" y="2076"/>
                    <a:pt x="1457" y="1590"/>
                    <a:pt x="1926" y="1423"/>
                  </a:cubicBezTo>
                  <a:lnTo>
                    <a:pt x="2478" y="1239"/>
                  </a:lnTo>
                  <a:cubicBezTo>
                    <a:pt x="2545" y="1239"/>
                    <a:pt x="2612" y="1239"/>
                    <a:pt x="2679" y="1272"/>
                  </a:cubicBezTo>
                  <a:cubicBezTo>
                    <a:pt x="2846" y="1373"/>
                    <a:pt x="3047" y="1439"/>
                    <a:pt x="3265" y="1439"/>
                  </a:cubicBezTo>
                  <a:cubicBezTo>
                    <a:pt x="4118" y="1423"/>
                    <a:pt x="3600" y="402"/>
                    <a:pt x="3198" y="167"/>
                  </a:cubicBezTo>
                  <a:cubicBezTo>
                    <a:pt x="3014" y="56"/>
                    <a:pt x="2786" y="1"/>
                    <a:pt x="2537" y="1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6;p47">
              <a:extLst>
                <a:ext uri="{FF2B5EF4-FFF2-40B4-BE49-F238E27FC236}">
                  <a16:creationId xmlns:a16="http://schemas.microsoft.com/office/drawing/2014/main" id="{43514AAD-CB72-4E89-A8C6-BB89F4E99D9A}"/>
                </a:ext>
              </a:extLst>
            </p:cNvPr>
            <p:cNvSpPr/>
            <p:nvPr/>
          </p:nvSpPr>
          <p:spPr>
            <a:xfrm>
              <a:off x="4189700" y="3437057"/>
              <a:ext cx="153071" cy="182920"/>
            </a:xfrm>
            <a:custGeom>
              <a:avLst/>
              <a:gdLst/>
              <a:ahLst/>
              <a:cxnLst/>
              <a:rect l="l" t="t" r="r" b="b"/>
              <a:pathLst>
                <a:path w="1959" h="2341" extrusionOk="0">
                  <a:moveTo>
                    <a:pt x="363" y="1"/>
                  </a:moveTo>
                  <a:cubicBezTo>
                    <a:pt x="323" y="1"/>
                    <a:pt x="280" y="10"/>
                    <a:pt x="235" y="31"/>
                  </a:cubicBezTo>
                  <a:cubicBezTo>
                    <a:pt x="51" y="114"/>
                    <a:pt x="1" y="298"/>
                    <a:pt x="118" y="483"/>
                  </a:cubicBezTo>
                  <a:lnTo>
                    <a:pt x="218" y="750"/>
                  </a:lnTo>
                  <a:cubicBezTo>
                    <a:pt x="302" y="901"/>
                    <a:pt x="302" y="1068"/>
                    <a:pt x="302" y="1236"/>
                  </a:cubicBezTo>
                  <a:cubicBezTo>
                    <a:pt x="319" y="1571"/>
                    <a:pt x="536" y="1905"/>
                    <a:pt x="737" y="2156"/>
                  </a:cubicBezTo>
                  <a:cubicBezTo>
                    <a:pt x="871" y="2324"/>
                    <a:pt x="1139" y="2341"/>
                    <a:pt x="1490" y="2341"/>
                  </a:cubicBezTo>
                  <a:cubicBezTo>
                    <a:pt x="1658" y="2341"/>
                    <a:pt x="1959" y="2307"/>
                    <a:pt x="1792" y="2156"/>
                  </a:cubicBezTo>
                  <a:cubicBezTo>
                    <a:pt x="1641" y="2039"/>
                    <a:pt x="1122" y="1989"/>
                    <a:pt x="1055" y="1453"/>
                  </a:cubicBezTo>
                  <a:cubicBezTo>
                    <a:pt x="1055" y="1420"/>
                    <a:pt x="1055" y="1370"/>
                    <a:pt x="1072" y="1336"/>
                  </a:cubicBezTo>
                  <a:cubicBezTo>
                    <a:pt x="1078" y="1334"/>
                    <a:pt x="1085" y="1333"/>
                    <a:pt x="1091" y="1333"/>
                  </a:cubicBezTo>
                  <a:cubicBezTo>
                    <a:pt x="1171" y="1333"/>
                    <a:pt x="1261" y="1509"/>
                    <a:pt x="1323" y="1571"/>
                  </a:cubicBezTo>
                  <a:cubicBezTo>
                    <a:pt x="1398" y="1646"/>
                    <a:pt x="1492" y="1684"/>
                    <a:pt x="1549" y="1684"/>
                  </a:cubicBezTo>
                  <a:cubicBezTo>
                    <a:pt x="1568" y="1684"/>
                    <a:pt x="1582" y="1679"/>
                    <a:pt x="1591" y="1671"/>
                  </a:cubicBezTo>
                  <a:cubicBezTo>
                    <a:pt x="1674" y="1621"/>
                    <a:pt x="1574" y="1554"/>
                    <a:pt x="1474" y="1420"/>
                  </a:cubicBezTo>
                  <a:cubicBezTo>
                    <a:pt x="1340" y="1219"/>
                    <a:pt x="1222" y="1001"/>
                    <a:pt x="1156" y="951"/>
                  </a:cubicBezTo>
                  <a:cubicBezTo>
                    <a:pt x="1139" y="918"/>
                    <a:pt x="1038" y="868"/>
                    <a:pt x="1005" y="834"/>
                  </a:cubicBezTo>
                  <a:cubicBezTo>
                    <a:pt x="921" y="784"/>
                    <a:pt x="804" y="717"/>
                    <a:pt x="787" y="616"/>
                  </a:cubicBezTo>
                  <a:lnTo>
                    <a:pt x="637" y="232"/>
                  </a:lnTo>
                  <a:cubicBezTo>
                    <a:pt x="586" y="92"/>
                    <a:pt x="487" y="1"/>
                    <a:pt x="363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7;p47">
              <a:extLst>
                <a:ext uri="{FF2B5EF4-FFF2-40B4-BE49-F238E27FC236}">
                  <a16:creationId xmlns:a16="http://schemas.microsoft.com/office/drawing/2014/main" id="{F6793D9F-C35A-4A33-8AA0-679B7BBF4DCD}"/>
                </a:ext>
              </a:extLst>
            </p:cNvPr>
            <p:cNvSpPr/>
            <p:nvPr/>
          </p:nvSpPr>
          <p:spPr>
            <a:xfrm>
              <a:off x="4944346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4805" y="0"/>
                  </a:moveTo>
                  <a:lnTo>
                    <a:pt x="2009" y="2344"/>
                  </a:lnTo>
                  <a:cubicBezTo>
                    <a:pt x="720" y="3415"/>
                    <a:pt x="1" y="4988"/>
                    <a:pt x="1" y="6662"/>
                  </a:cubicBezTo>
                  <a:lnTo>
                    <a:pt x="1" y="16153"/>
                  </a:lnTo>
                  <a:cubicBezTo>
                    <a:pt x="1089" y="16153"/>
                    <a:pt x="1959" y="15283"/>
                    <a:pt x="1959" y="14195"/>
                  </a:cubicBezTo>
                  <a:lnTo>
                    <a:pt x="1959" y="13090"/>
                  </a:lnTo>
                  <a:cubicBezTo>
                    <a:pt x="1959" y="10629"/>
                    <a:pt x="3047" y="8336"/>
                    <a:pt x="4905" y="6763"/>
                  </a:cubicBezTo>
                  <a:lnTo>
                    <a:pt x="7500" y="4587"/>
                  </a:lnTo>
                  <a:lnTo>
                    <a:pt x="4805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8;p47">
              <a:extLst>
                <a:ext uri="{FF2B5EF4-FFF2-40B4-BE49-F238E27FC236}">
                  <a16:creationId xmlns:a16="http://schemas.microsoft.com/office/drawing/2014/main" id="{27531588-38F5-4622-AB9E-52B538BE3533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827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89;p47">
              <a:extLst>
                <a:ext uri="{FF2B5EF4-FFF2-40B4-BE49-F238E27FC236}">
                  <a16:creationId xmlns:a16="http://schemas.microsoft.com/office/drawing/2014/main" id="{412F3B8C-B68D-4407-B50E-175FAFECC4A6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0;p47">
              <a:extLst>
                <a:ext uri="{FF2B5EF4-FFF2-40B4-BE49-F238E27FC236}">
                  <a16:creationId xmlns:a16="http://schemas.microsoft.com/office/drawing/2014/main" id="{D8544C9B-0461-4965-90D3-6C6AB8507483}"/>
                </a:ext>
              </a:extLst>
            </p:cNvPr>
            <p:cNvSpPr/>
            <p:nvPr/>
          </p:nvSpPr>
          <p:spPr>
            <a:xfrm>
              <a:off x="5365505" y="3763748"/>
              <a:ext cx="701128" cy="487969"/>
            </a:xfrm>
            <a:custGeom>
              <a:avLst/>
              <a:gdLst/>
              <a:ahLst/>
              <a:cxnLst/>
              <a:rect l="l" t="t" r="r" b="b"/>
              <a:pathLst>
                <a:path w="8973" h="6245" extrusionOk="0">
                  <a:moveTo>
                    <a:pt x="720" y="1"/>
                  </a:moveTo>
                  <a:lnTo>
                    <a:pt x="68" y="5290"/>
                  </a:lnTo>
                  <a:cubicBezTo>
                    <a:pt x="1" y="5792"/>
                    <a:pt x="402" y="6244"/>
                    <a:pt x="904" y="6244"/>
                  </a:cubicBezTo>
                  <a:lnTo>
                    <a:pt x="8102" y="6244"/>
                  </a:lnTo>
                  <a:cubicBezTo>
                    <a:pt x="8604" y="6244"/>
                    <a:pt x="8972" y="5809"/>
                    <a:pt x="8956" y="5290"/>
                  </a:cubicBezTo>
                  <a:lnTo>
                    <a:pt x="8303" y="1"/>
                  </a:lnTo>
                  <a:close/>
                </a:path>
              </a:pathLst>
            </a:custGeom>
            <a:solidFill>
              <a:srgbClr val="E76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1;p47">
              <a:extLst>
                <a:ext uri="{FF2B5EF4-FFF2-40B4-BE49-F238E27FC236}">
                  <a16:creationId xmlns:a16="http://schemas.microsoft.com/office/drawing/2014/main" id="{33D5FF92-BBC9-4AD0-AF50-0653BA8522BA}"/>
                </a:ext>
              </a:extLst>
            </p:cNvPr>
            <p:cNvSpPr/>
            <p:nvPr/>
          </p:nvSpPr>
          <p:spPr>
            <a:xfrm>
              <a:off x="5246502" y="1223825"/>
              <a:ext cx="937806" cy="2635500"/>
            </a:xfrm>
            <a:custGeom>
              <a:avLst/>
              <a:gdLst/>
              <a:ahLst/>
              <a:cxnLst/>
              <a:rect l="l" t="t" r="r" b="b"/>
              <a:pathLst>
                <a:path w="12002" h="33729" extrusionOk="0">
                  <a:moveTo>
                    <a:pt x="6009" y="1"/>
                  </a:moveTo>
                  <a:cubicBezTo>
                    <a:pt x="4453" y="1"/>
                    <a:pt x="0" y="10998"/>
                    <a:pt x="0" y="21543"/>
                  </a:cubicBezTo>
                  <a:cubicBezTo>
                    <a:pt x="0" y="25259"/>
                    <a:pt x="335" y="28707"/>
                    <a:pt x="904" y="31620"/>
                  </a:cubicBezTo>
                  <a:cubicBezTo>
                    <a:pt x="1155" y="32842"/>
                    <a:pt x="2210" y="33729"/>
                    <a:pt x="3465" y="33729"/>
                  </a:cubicBezTo>
                  <a:lnTo>
                    <a:pt x="8537" y="33729"/>
                  </a:lnTo>
                  <a:cubicBezTo>
                    <a:pt x="9792" y="33729"/>
                    <a:pt x="10880" y="32842"/>
                    <a:pt x="11115" y="31620"/>
                  </a:cubicBezTo>
                  <a:cubicBezTo>
                    <a:pt x="11667" y="28690"/>
                    <a:pt x="12002" y="25226"/>
                    <a:pt x="12002" y="21543"/>
                  </a:cubicBezTo>
                  <a:cubicBezTo>
                    <a:pt x="12002" y="10998"/>
                    <a:pt x="7298" y="1"/>
                    <a:pt x="6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2;p47">
              <a:extLst>
                <a:ext uri="{FF2B5EF4-FFF2-40B4-BE49-F238E27FC236}">
                  <a16:creationId xmlns:a16="http://schemas.microsoft.com/office/drawing/2014/main" id="{560DAEA7-6191-486C-9067-38C3C7AA67F9}"/>
                </a:ext>
              </a:extLst>
            </p:cNvPr>
            <p:cNvSpPr/>
            <p:nvPr/>
          </p:nvSpPr>
          <p:spPr>
            <a:xfrm>
              <a:off x="5390352" y="1223825"/>
              <a:ext cx="646197" cy="682844"/>
            </a:xfrm>
            <a:custGeom>
              <a:avLst/>
              <a:gdLst/>
              <a:ahLst/>
              <a:cxnLst/>
              <a:rect l="l" t="t" r="r" b="b"/>
              <a:pathLst>
                <a:path w="8270" h="8739" extrusionOk="0">
                  <a:moveTo>
                    <a:pt x="4168" y="1"/>
                  </a:moveTo>
                  <a:cubicBezTo>
                    <a:pt x="3265" y="1"/>
                    <a:pt x="1407" y="3633"/>
                    <a:pt x="1" y="8738"/>
                  </a:cubicBezTo>
                  <a:lnTo>
                    <a:pt x="8269" y="8738"/>
                  </a:lnTo>
                  <a:cubicBezTo>
                    <a:pt x="6796" y="3633"/>
                    <a:pt x="4938" y="1"/>
                    <a:pt x="4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3;p47">
              <a:extLst>
                <a:ext uri="{FF2B5EF4-FFF2-40B4-BE49-F238E27FC236}">
                  <a16:creationId xmlns:a16="http://schemas.microsoft.com/office/drawing/2014/main" id="{E3958EE2-4DCF-4965-8B3B-8AA3CDE46FEC}"/>
                </a:ext>
              </a:extLst>
            </p:cNvPr>
            <p:cNvSpPr/>
            <p:nvPr/>
          </p:nvSpPr>
          <p:spPr>
            <a:xfrm>
              <a:off x="5419106" y="1223825"/>
              <a:ext cx="586031" cy="582124"/>
            </a:xfrm>
            <a:custGeom>
              <a:avLst/>
              <a:gdLst/>
              <a:ahLst/>
              <a:cxnLst/>
              <a:rect l="l" t="t" r="r" b="b"/>
              <a:pathLst>
                <a:path w="7500" h="7450" extrusionOk="0">
                  <a:moveTo>
                    <a:pt x="3800" y="1"/>
                  </a:moveTo>
                  <a:cubicBezTo>
                    <a:pt x="2980" y="1"/>
                    <a:pt x="1373" y="3030"/>
                    <a:pt x="1" y="7449"/>
                  </a:cubicBezTo>
                  <a:lnTo>
                    <a:pt x="7500" y="7449"/>
                  </a:lnTo>
                  <a:cubicBezTo>
                    <a:pt x="6110" y="3030"/>
                    <a:pt x="4487" y="1"/>
                    <a:pt x="380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94;p47">
              <a:extLst>
                <a:ext uri="{FF2B5EF4-FFF2-40B4-BE49-F238E27FC236}">
                  <a16:creationId xmlns:a16="http://schemas.microsoft.com/office/drawing/2014/main" id="{FFDC54B2-8D0C-4423-8DFB-981E24BD7127}"/>
                </a:ext>
              </a:extLst>
            </p:cNvPr>
            <p:cNvSpPr/>
            <p:nvPr/>
          </p:nvSpPr>
          <p:spPr>
            <a:xfrm>
              <a:off x="5478022" y="1341421"/>
              <a:ext cx="198938" cy="464527"/>
            </a:xfrm>
            <a:custGeom>
              <a:avLst/>
              <a:gdLst/>
              <a:ahLst/>
              <a:cxnLst/>
              <a:rect l="l" t="t" r="r" b="b"/>
              <a:pathLst>
                <a:path w="2546" h="5945" extrusionOk="0">
                  <a:moveTo>
                    <a:pt x="2396" y="0"/>
                  </a:moveTo>
                  <a:cubicBezTo>
                    <a:pt x="2363" y="0"/>
                    <a:pt x="2331" y="16"/>
                    <a:pt x="2310" y="52"/>
                  </a:cubicBezTo>
                  <a:cubicBezTo>
                    <a:pt x="1707" y="1107"/>
                    <a:pt x="921" y="2948"/>
                    <a:pt x="0" y="5944"/>
                  </a:cubicBezTo>
                  <a:lnTo>
                    <a:pt x="804" y="5944"/>
                  </a:lnTo>
                  <a:cubicBezTo>
                    <a:pt x="1557" y="3500"/>
                    <a:pt x="1892" y="1776"/>
                    <a:pt x="2511" y="169"/>
                  </a:cubicBezTo>
                  <a:cubicBezTo>
                    <a:pt x="2546" y="77"/>
                    <a:pt x="2469" y="0"/>
                    <a:pt x="2396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95;p47">
              <a:extLst>
                <a:ext uri="{FF2B5EF4-FFF2-40B4-BE49-F238E27FC236}">
                  <a16:creationId xmlns:a16="http://schemas.microsoft.com/office/drawing/2014/main" id="{20495321-C4C8-44B4-88F8-0AE90EFAE447}"/>
                </a:ext>
              </a:extLst>
            </p:cNvPr>
            <p:cNvSpPr/>
            <p:nvPr/>
          </p:nvSpPr>
          <p:spPr>
            <a:xfrm>
              <a:off x="5377303" y="2434949"/>
              <a:ext cx="669717" cy="671045"/>
            </a:xfrm>
            <a:custGeom>
              <a:avLst/>
              <a:gdLst/>
              <a:ahLst/>
              <a:cxnLst/>
              <a:rect l="l" t="t" r="r" b="b"/>
              <a:pathLst>
                <a:path w="8571" h="8588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62"/>
                    <a:pt x="1925" y="8587"/>
                    <a:pt x="4285" y="8587"/>
                  </a:cubicBezTo>
                  <a:cubicBezTo>
                    <a:pt x="6645" y="8587"/>
                    <a:pt x="8570" y="6662"/>
                    <a:pt x="8570" y="4286"/>
                  </a:cubicBezTo>
                  <a:cubicBezTo>
                    <a:pt x="8570" y="1909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96;p47">
              <a:extLst>
                <a:ext uri="{FF2B5EF4-FFF2-40B4-BE49-F238E27FC236}">
                  <a16:creationId xmlns:a16="http://schemas.microsoft.com/office/drawing/2014/main" id="{6E324686-8C14-4C0A-8BB7-418D59A6C1E6}"/>
                </a:ext>
              </a:extLst>
            </p:cNvPr>
            <p:cNvSpPr/>
            <p:nvPr/>
          </p:nvSpPr>
          <p:spPr>
            <a:xfrm>
              <a:off x="5377303" y="2399631"/>
              <a:ext cx="669717" cy="669717"/>
            </a:xfrm>
            <a:custGeom>
              <a:avLst/>
              <a:gdLst/>
              <a:ahLst/>
              <a:cxnLst/>
              <a:rect l="l" t="t" r="r" b="b"/>
              <a:pathLst>
                <a:path w="8571" h="8571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46"/>
                    <a:pt x="1925" y="8571"/>
                    <a:pt x="4285" y="8571"/>
                  </a:cubicBezTo>
                  <a:cubicBezTo>
                    <a:pt x="6645" y="8571"/>
                    <a:pt x="8570" y="6646"/>
                    <a:pt x="8570" y="4286"/>
                  </a:cubicBezTo>
                  <a:cubicBezTo>
                    <a:pt x="8570" y="1925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97;p47">
              <a:extLst>
                <a:ext uri="{FF2B5EF4-FFF2-40B4-BE49-F238E27FC236}">
                  <a16:creationId xmlns:a16="http://schemas.microsoft.com/office/drawing/2014/main" id="{546B3444-0861-42F3-9D8B-4FAACB930E2D}"/>
                </a:ext>
              </a:extLst>
            </p:cNvPr>
            <p:cNvSpPr/>
            <p:nvPr/>
          </p:nvSpPr>
          <p:spPr>
            <a:xfrm>
              <a:off x="5709463" y="2399631"/>
              <a:ext cx="337554" cy="669717"/>
            </a:xfrm>
            <a:custGeom>
              <a:avLst/>
              <a:gdLst/>
              <a:ahLst/>
              <a:cxnLst/>
              <a:rect l="l" t="t" r="r" b="b"/>
              <a:pathLst>
                <a:path w="4320" h="8571" extrusionOk="0">
                  <a:moveTo>
                    <a:pt x="1" y="0"/>
                  </a:moveTo>
                  <a:lnTo>
                    <a:pt x="1" y="8571"/>
                  </a:lnTo>
                  <a:lnTo>
                    <a:pt x="34" y="8571"/>
                  </a:lnTo>
                  <a:cubicBezTo>
                    <a:pt x="2394" y="8571"/>
                    <a:pt x="4319" y="6646"/>
                    <a:pt x="4319" y="4286"/>
                  </a:cubicBezTo>
                  <a:cubicBezTo>
                    <a:pt x="4319" y="1925"/>
                    <a:pt x="2428" y="0"/>
                    <a:pt x="34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98;p47">
              <a:extLst>
                <a:ext uri="{FF2B5EF4-FFF2-40B4-BE49-F238E27FC236}">
                  <a16:creationId xmlns:a16="http://schemas.microsoft.com/office/drawing/2014/main" id="{C9AEB32D-F0D2-4686-82ED-41843F5E4D0E}"/>
                </a:ext>
              </a:extLst>
            </p:cNvPr>
            <p:cNvSpPr/>
            <p:nvPr/>
          </p:nvSpPr>
          <p:spPr>
            <a:xfrm>
              <a:off x="5484507" y="2505585"/>
              <a:ext cx="457886" cy="457808"/>
            </a:xfrm>
            <a:custGeom>
              <a:avLst/>
              <a:gdLst/>
              <a:ahLst/>
              <a:cxnLst/>
              <a:rect l="l" t="t" r="r" b="b"/>
              <a:pathLst>
                <a:path w="5860" h="5859" extrusionOk="0">
                  <a:moveTo>
                    <a:pt x="2930" y="0"/>
                  </a:moveTo>
                  <a:cubicBezTo>
                    <a:pt x="1323" y="0"/>
                    <a:pt x="1" y="1323"/>
                    <a:pt x="1" y="2930"/>
                  </a:cubicBezTo>
                  <a:cubicBezTo>
                    <a:pt x="1" y="4536"/>
                    <a:pt x="1323" y="5859"/>
                    <a:pt x="2930" y="5859"/>
                  </a:cubicBezTo>
                  <a:cubicBezTo>
                    <a:pt x="4554" y="5859"/>
                    <a:pt x="5859" y="4536"/>
                    <a:pt x="5859" y="2930"/>
                  </a:cubicBezTo>
                  <a:cubicBezTo>
                    <a:pt x="5859" y="1323"/>
                    <a:pt x="4554" y="0"/>
                    <a:pt x="2930" y="0"/>
                  </a:cubicBez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99;p47">
              <a:extLst>
                <a:ext uri="{FF2B5EF4-FFF2-40B4-BE49-F238E27FC236}">
                  <a16:creationId xmlns:a16="http://schemas.microsoft.com/office/drawing/2014/main" id="{6E63D030-617F-4A42-B9DE-0AEBBA499C90}"/>
                </a:ext>
              </a:extLst>
            </p:cNvPr>
            <p:cNvSpPr/>
            <p:nvPr/>
          </p:nvSpPr>
          <p:spPr>
            <a:xfrm>
              <a:off x="5426998" y="4251636"/>
              <a:ext cx="574232" cy="166198"/>
            </a:xfrm>
            <a:custGeom>
              <a:avLst/>
              <a:gdLst/>
              <a:ahLst/>
              <a:cxnLst/>
              <a:rect l="l" t="t" r="r" b="b"/>
              <a:pathLst>
                <a:path w="7349" h="2127" extrusionOk="0">
                  <a:moveTo>
                    <a:pt x="0" y="0"/>
                  </a:moveTo>
                  <a:lnTo>
                    <a:pt x="0" y="1205"/>
                  </a:lnTo>
                  <a:cubicBezTo>
                    <a:pt x="0" y="1708"/>
                    <a:pt x="419" y="2126"/>
                    <a:pt x="921" y="2126"/>
                  </a:cubicBezTo>
                  <a:lnTo>
                    <a:pt x="6428" y="2126"/>
                  </a:lnTo>
                  <a:cubicBezTo>
                    <a:pt x="6963" y="2126"/>
                    <a:pt x="7348" y="1741"/>
                    <a:pt x="7332" y="1205"/>
                  </a:cubicBezTo>
                  <a:lnTo>
                    <a:pt x="7332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0;p47">
              <a:extLst>
                <a:ext uri="{FF2B5EF4-FFF2-40B4-BE49-F238E27FC236}">
                  <a16:creationId xmlns:a16="http://schemas.microsoft.com/office/drawing/2014/main" id="{F677E172-61E8-469F-AD1D-7356B1DDAB40}"/>
                </a:ext>
              </a:extLst>
            </p:cNvPr>
            <p:cNvSpPr/>
            <p:nvPr/>
          </p:nvSpPr>
          <p:spPr>
            <a:xfrm>
              <a:off x="5876911" y="4251636"/>
              <a:ext cx="124317" cy="166198"/>
            </a:xfrm>
            <a:custGeom>
              <a:avLst/>
              <a:gdLst/>
              <a:ahLst/>
              <a:cxnLst/>
              <a:rect l="l" t="t" r="r" b="b"/>
              <a:pathLst>
                <a:path w="1591" h="2127" extrusionOk="0">
                  <a:moveTo>
                    <a:pt x="0" y="0"/>
                  </a:moveTo>
                  <a:lnTo>
                    <a:pt x="0" y="2126"/>
                  </a:lnTo>
                  <a:lnTo>
                    <a:pt x="670" y="2126"/>
                  </a:lnTo>
                  <a:cubicBezTo>
                    <a:pt x="1205" y="2126"/>
                    <a:pt x="1590" y="1741"/>
                    <a:pt x="1590" y="120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1;p47">
              <a:extLst>
                <a:ext uri="{FF2B5EF4-FFF2-40B4-BE49-F238E27FC236}">
                  <a16:creationId xmlns:a16="http://schemas.microsoft.com/office/drawing/2014/main" id="{B4D59957-F973-4703-83E9-88EA5D06E41B}"/>
                </a:ext>
              </a:extLst>
            </p:cNvPr>
            <p:cNvSpPr/>
            <p:nvPr/>
          </p:nvSpPr>
          <p:spPr>
            <a:xfrm>
              <a:off x="5625779" y="3341339"/>
              <a:ext cx="177919" cy="1294895"/>
            </a:xfrm>
            <a:custGeom>
              <a:avLst/>
              <a:gdLst/>
              <a:ahLst/>
              <a:cxnLst/>
              <a:rect l="l" t="t" r="r" b="b"/>
              <a:pathLst>
                <a:path w="2277" h="16572" extrusionOk="0">
                  <a:moveTo>
                    <a:pt x="1122" y="0"/>
                  </a:moveTo>
                  <a:cubicBezTo>
                    <a:pt x="402" y="553"/>
                    <a:pt x="1" y="1440"/>
                    <a:pt x="17" y="2360"/>
                  </a:cubicBezTo>
                  <a:lnTo>
                    <a:pt x="419" y="14764"/>
                  </a:lnTo>
                  <a:cubicBezTo>
                    <a:pt x="436" y="15433"/>
                    <a:pt x="704" y="16069"/>
                    <a:pt x="1155" y="16571"/>
                  </a:cubicBezTo>
                  <a:lnTo>
                    <a:pt x="1189" y="16504"/>
                  </a:lnTo>
                  <a:cubicBezTo>
                    <a:pt x="1607" y="16002"/>
                    <a:pt x="1842" y="15400"/>
                    <a:pt x="1825" y="14831"/>
                  </a:cubicBezTo>
                  <a:lnTo>
                    <a:pt x="2243" y="2377"/>
                  </a:lnTo>
                  <a:cubicBezTo>
                    <a:pt x="2277" y="1440"/>
                    <a:pt x="1859" y="553"/>
                    <a:pt x="1122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2;p47">
              <a:extLst>
                <a:ext uri="{FF2B5EF4-FFF2-40B4-BE49-F238E27FC236}">
                  <a16:creationId xmlns:a16="http://schemas.microsoft.com/office/drawing/2014/main" id="{39CA3897-BD2C-42AA-BB43-EEF8BC6E604E}"/>
                </a:ext>
              </a:extLst>
            </p:cNvPr>
            <p:cNvSpPr/>
            <p:nvPr/>
          </p:nvSpPr>
          <p:spPr>
            <a:xfrm>
              <a:off x="5716027" y="3338683"/>
              <a:ext cx="88999" cy="1297551"/>
            </a:xfrm>
            <a:custGeom>
              <a:avLst/>
              <a:gdLst/>
              <a:ahLst/>
              <a:cxnLst/>
              <a:rect l="l" t="t" r="r" b="b"/>
              <a:pathLst>
                <a:path w="1139" h="16606" extrusionOk="0">
                  <a:moveTo>
                    <a:pt x="0" y="1"/>
                  </a:moveTo>
                  <a:lnTo>
                    <a:pt x="0" y="16605"/>
                  </a:lnTo>
                  <a:lnTo>
                    <a:pt x="34" y="16538"/>
                  </a:lnTo>
                  <a:cubicBezTo>
                    <a:pt x="452" y="16036"/>
                    <a:pt x="687" y="15434"/>
                    <a:pt x="687" y="14848"/>
                  </a:cubicBezTo>
                  <a:lnTo>
                    <a:pt x="1105" y="2394"/>
                  </a:lnTo>
                  <a:cubicBezTo>
                    <a:pt x="1139" y="1457"/>
                    <a:pt x="720" y="570"/>
                    <a:pt x="0" y="1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3;p47">
              <a:extLst>
                <a:ext uri="{FF2B5EF4-FFF2-40B4-BE49-F238E27FC236}">
                  <a16:creationId xmlns:a16="http://schemas.microsoft.com/office/drawing/2014/main" id="{03596331-E390-435D-85BF-7DFF59F038E8}"/>
                </a:ext>
              </a:extLst>
            </p:cNvPr>
            <p:cNvSpPr/>
            <p:nvPr/>
          </p:nvSpPr>
          <p:spPr>
            <a:xfrm>
              <a:off x="5515918" y="2543482"/>
              <a:ext cx="426474" cy="419911"/>
            </a:xfrm>
            <a:custGeom>
              <a:avLst/>
              <a:gdLst/>
              <a:ahLst/>
              <a:cxnLst/>
              <a:rect l="l" t="t" r="r" b="b"/>
              <a:pathLst>
                <a:path w="5458" h="5374" extrusionOk="0">
                  <a:moveTo>
                    <a:pt x="4152" y="1"/>
                  </a:moveTo>
                  <a:lnTo>
                    <a:pt x="4152" y="168"/>
                  </a:lnTo>
                  <a:cubicBezTo>
                    <a:pt x="4152" y="2260"/>
                    <a:pt x="2444" y="3968"/>
                    <a:pt x="335" y="3968"/>
                  </a:cubicBezTo>
                  <a:cubicBezTo>
                    <a:pt x="218" y="3968"/>
                    <a:pt x="101" y="3968"/>
                    <a:pt x="0" y="3951"/>
                  </a:cubicBezTo>
                  <a:lnTo>
                    <a:pt x="0" y="3951"/>
                  </a:lnTo>
                  <a:cubicBezTo>
                    <a:pt x="519" y="4805"/>
                    <a:pt x="1440" y="5374"/>
                    <a:pt x="2511" y="5374"/>
                  </a:cubicBezTo>
                  <a:cubicBezTo>
                    <a:pt x="4118" y="5374"/>
                    <a:pt x="5441" y="4051"/>
                    <a:pt x="5441" y="2445"/>
                  </a:cubicBezTo>
                  <a:cubicBezTo>
                    <a:pt x="5457" y="1424"/>
                    <a:pt x="4938" y="536"/>
                    <a:pt x="4152" y="1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4;p47">
              <a:extLst>
                <a:ext uri="{FF2B5EF4-FFF2-40B4-BE49-F238E27FC236}">
                  <a16:creationId xmlns:a16="http://schemas.microsoft.com/office/drawing/2014/main" id="{AFC4F50C-9214-4FA7-A043-488C2AE72D0C}"/>
                </a:ext>
              </a:extLst>
            </p:cNvPr>
            <p:cNvSpPr/>
            <p:nvPr/>
          </p:nvSpPr>
          <p:spPr>
            <a:xfrm>
              <a:off x="4021002" y="2630136"/>
              <a:ext cx="324427" cy="869514"/>
            </a:xfrm>
            <a:custGeom>
              <a:avLst/>
              <a:gdLst/>
              <a:ahLst/>
              <a:cxnLst/>
              <a:rect l="l" t="t" r="r" b="b"/>
              <a:pathLst>
                <a:path w="4152" h="11128" extrusionOk="0">
                  <a:moveTo>
                    <a:pt x="3030" y="1"/>
                  </a:moveTo>
                  <a:cubicBezTo>
                    <a:pt x="2641" y="1"/>
                    <a:pt x="2293" y="98"/>
                    <a:pt x="2109" y="281"/>
                  </a:cubicBezTo>
                  <a:cubicBezTo>
                    <a:pt x="1306" y="1101"/>
                    <a:pt x="469" y="4030"/>
                    <a:pt x="117" y="5420"/>
                  </a:cubicBezTo>
                  <a:cubicBezTo>
                    <a:pt x="0" y="5855"/>
                    <a:pt x="51" y="6307"/>
                    <a:pt x="235" y="6725"/>
                  </a:cubicBezTo>
                  <a:lnTo>
                    <a:pt x="2243" y="11128"/>
                  </a:lnTo>
                  <a:cubicBezTo>
                    <a:pt x="2511" y="11077"/>
                    <a:pt x="2762" y="11044"/>
                    <a:pt x="2913" y="10743"/>
                  </a:cubicBezTo>
                  <a:lnTo>
                    <a:pt x="1724" y="6525"/>
                  </a:lnTo>
                  <a:cubicBezTo>
                    <a:pt x="1657" y="6307"/>
                    <a:pt x="1708" y="6056"/>
                    <a:pt x="1825" y="5872"/>
                  </a:cubicBezTo>
                  <a:cubicBezTo>
                    <a:pt x="2946" y="4047"/>
                    <a:pt x="4151" y="164"/>
                    <a:pt x="3582" y="63"/>
                  </a:cubicBezTo>
                  <a:cubicBezTo>
                    <a:pt x="3398" y="21"/>
                    <a:pt x="3210" y="1"/>
                    <a:pt x="303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05;p47">
              <a:extLst>
                <a:ext uri="{FF2B5EF4-FFF2-40B4-BE49-F238E27FC236}">
                  <a16:creationId xmlns:a16="http://schemas.microsoft.com/office/drawing/2014/main" id="{418EABAA-AF4C-4A51-B00B-94C427C94EF3}"/>
                </a:ext>
              </a:extLst>
            </p:cNvPr>
            <p:cNvSpPr/>
            <p:nvPr/>
          </p:nvSpPr>
          <p:spPr>
            <a:xfrm>
              <a:off x="680814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06;p47">
              <a:extLst>
                <a:ext uri="{FF2B5EF4-FFF2-40B4-BE49-F238E27FC236}">
                  <a16:creationId xmlns:a16="http://schemas.microsoft.com/office/drawing/2014/main" id="{DBEA0B1C-0F64-4EE8-8E26-5885BA04AA4A}"/>
                </a:ext>
              </a:extLst>
            </p:cNvPr>
            <p:cNvSpPr/>
            <p:nvPr/>
          </p:nvSpPr>
          <p:spPr>
            <a:xfrm>
              <a:off x="6817289" y="3466124"/>
              <a:ext cx="109861" cy="207455"/>
            </a:xfrm>
            <a:custGeom>
              <a:avLst/>
              <a:gdLst/>
              <a:ahLst/>
              <a:cxnLst/>
              <a:rect l="l" t="t" r="r" b="b"/>
              <a:pathLst>
                <a:path w="1406" h="2655" extrusionOk="0">
                  <a:moveTo>
                    <a:pt x="343" y="0"/>
                  </a:moveTo>
                  <a:cubicBezTo>
                    <a:pt x="320" y="0"/>
                    <a:pt x="295" y="4"/>
                    <a:pt x="268" y="10"/>
                  </a:cubicBezTo>
                  <a:cubicBezTo>
                    <a:pt x="67" y="44"/>
                    <a:pt x="0" y="244"/>
                    <a:pt x="34" y="445"/>
                  </a:cubicBezTo>
                  <a:lnTo>
                    <a:pt x="84" y="747"/>
                  </a:lnTo>
                  <a:cubicBezTo>
                    <a:pt x="118" y="914"/>
                    <a:pt x="101" y="1081"/>
                    <a:pt x="67" y="1249"/>
                  </a:cubicBezTo>
                  <a:cubicBezTo>
                    <a:pt x="17" y="1600"/>
                    <a:pt x="151" y="1969"/>
                    <a:pt x="285" y="2270"/>
                  </a:cubicBezTo>
                  <a:cubicBezTo>
                    <a:pt x="369" y="2454"/>
                    <a:pt x="653" y="2538"/>
                    <a:pt x="1005" y="2621"/>
                  </a:cubicBezTo>
                  <a:cubicBezTo>
                    <a:pt x="1069" y="2641"/>
                    <a:pt x="1150" y="2655"/>
                    <a:pt x="1219" y="2655"/>
                  </a:cubicBezTo>
                  <a:cubicBezTo>
                    <a:pt x="1329" y="2655"/>
                    <a:pt x="1405" y="2618"/>
                    <a:pt x="1323" y="2504"/>
                  </a:cubicBezTo>
                  <a:cubicBezTo>
                    <a:pt x="1206" y="2354"/>
                    <a:pt x="670" y="2186"/>
                    <a:pt x="754" y="1634"/>
                  </a:cubicBezTo>
                  <a:cubicBezTo>
                    <a:pt x="754" y="1617"/>
                    <a:pt x="770" y="1533"/>
                    <a:pt x="787" y="1533"/>
                  </a:cubicBezTo>
                  <a:cubicBezTo>
                    <a:pt x="792" y="1533"/>
                    <a:pt x="796" y="1532"/>
                    <a:pt x="801" y="1532"/>
                  </a:cubicBezTo>
                  <a:cubicBezTo>
                    <a:pt x="907" y="1532"/>
                    <a:pt x="940" y="1722"/>
                    <a:pt x="1005" y="1835"/>
                  </a:cubicBezTo>
                  <a:cubicBezTo>
                    <a:pt x="1078" y="1952"/>
                    <a:pt x="1177" y="2005"/>
                    <a:pt x="1246" y="2005"/>
                  </a:cubicBezTo>
                  <a:cubicBezTo>
                    <a:pt x="1255" y="2005"/>
                    <a:pt x="1264" y="2004"/>
                    <a:pt x="1272" y="2002"/>
                  </a:cubicBezTo>
                  <a:cubicBezTo>
                    <a:pt x="1339" y="1935"/>
                    <a:pt x="1256" y="1835"/>
                    <a:pt x="1189" y="1684"/>
                  </a:cubicBezTo>
                  <a:cubicBezTo>
                    <a:pt x="1105" y="1450"/>
                    <a:pt x="1021" y="1215"/>
                    <a:pt x="988" y="1115"/>
                  </a:cubicBezTo>
                  <a:cubicBezTo>
                    <a:pt x="954" y="1081"/>
                    <a:pt x="887" y="998"/>
                    <a:pt x="854" y="964"/>
                  </a:cubicBezTo>
                  <a:cubicBezTo>
                    <a:pt x="787" y="881"/>
                    <a:pt x="687" y="780"/>
                    <a:pt x="670" y="696"/>
                  </a:cubicBezTo>
                  <a:lnTo>
                    <a:pt x="603" y="295"/>
                  </a:lnTo>
                  <a:cubicBezTo>
                    <a:pt x="588" y="135"/>
                    <a:pt x="498" y="0"/>
                    <a:pt x="343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07;p47">
              <a:extLst>
                <a:ext uri="{FF2B5EF4-FFF2-40B4-BE49-F238E27FC236}">
                  <a16:creationId xmlns:a16="http://schemas.microsoft.com/office/drawing/2014/main" id="{2E32B4D3-C5A6-427D-AAF7-F3C73D5E8343}"/>
                </a:ext>
              </a:extLst>
            </p:cNvPr>
            <p:cNvSpPr/>
            <p:nvPr/>
          </p:nvSpPr>
          <p:spPr>
            <a:xfrm>
              <a:off x="6270565" y="2533246"/>
              <a:ext cx="741916" cy="717927"/>
            </a:xfrm>
            <a:custGeom>
              <a:avLst/>
              <a:gdLst/>
              <a:ahLst/>
              <a:cxnLst/>
              <a:rect l="l" t="t" r="r" b="b"/>
              <a:pathLst>
                <a:path w="9495" h="9188" extrusionOk="0">
                  <a:moveTo>
                    <a:pt x="8751" y="1"/>
                  </a:moveTo>
                  <a:cubicBezTo>
                    <a:pt x="8494" y="1"/>
                    <a:pt x="8198" y="132"/>
                    <a:pt x="7951" y="416"/>
                  </a:cubicBezTo>
                  <a:cubicBezTo>
                    <a:pt x="7366" y="1052"/>
                    <a:pt x="5441" y="5120"/>
                    <a:pt x="4888" y="5756"/>
                  </a:cubicBezTo>
                  <a:cubicBezTo>
                    <a:pt x="4302" y="6409"/>
                    <a:pt x="1" y="8601"/>
                    <a:pt x="1" y="8601"/>
                  </a:cubicBezTo>
                  <a:cubicBezTo>
                    <a:pt x="1" y="8601"/>
                    <a:pt x="51" y="8786"/>
                    <a:pt x="135" y="8919"/>
                  </a:cubicBezTo>
                  <a:cubicBezTo>
                    <a:pt x="218" y="9037"/>
                    <a:pt x="319" y="9187"/>
                    <a:pt x="319" y="9187"/>
                  </a:cubicBezTo>
                  <a:cubicBezTo>
                    <a:pt x="319" y="9187"/>
                    <a:pt x="3767" y="8016"/>
                    <a:pt x="5190" y="7212"/>
                  </a:cubicBezTo>
                  <a:cubicBezTo>
                    <a:pt x="7315" y="6040"/>
                    <a:pt x="8738" y="2743"/>
                    <a:pt x="9307" y="985"/>
                  </a:cubicBezTo>
                  <a:cubicBezTo>
                    <a:pt x="9495" y="360"/>
                    <a:pt x="9176" y="1"/>
                    <a:pt x="8751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08;p47">
              <a:extLst>
                <a:ext uri="{FF2B5EF4-FFF2-40B4-BE49-F238E27FC236}">
                  <a16:creationId xmlns:a16="http://schemas.microsoft.com/office/drawing/2014/main" id="{4D4ACC88-5ADF-42C7-B971-26C5E66B4934}"/>
                </a:ext>
              </a:extLst>
            </p:cNvPr>
            <p:cNvSpPr/>
            <p:nvPr/>
          </p:nvSpPr>
          <p:spPr>
            <a:xfrm>
              <a:off x="6849950" y="2492458"/>
              <a:ext cx="541571" cy="784891"/>
            </a:xfrm>
            <a:custGeom>
              <a:avLst/>
              <a:gdLst/>
              <a:ahLst/>
              <a:cxnLst/>
              <a:rect l="l" t="t" r="r" b="b"/>
              <a:pathLst>
                <a:path w="6931" h="10045" extrusionOk="0">
                  <a:moveTo>
                    <a:pt x="5022" y="1"/>
                  </a:moveTo>
                  <a:lnTo>
                    <a:pt x="1357" y="503"/>
                  </a:lnTo>
                  <a:lnTo>
                    <a:pt x="1" y="10044"/>
                  </a:lnTo>
                  <a:lnTo>
                    <a:pt x="6931" y="9977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09;p47">
              <a:extLst>
                <a:ext uri="{FF2B5EF4-FFF2-40B4-BE49-F238E27FC236}">
                  <a16:creationId xmlns:a16="http://schemas.microsoft.com/office/drawing/2014/main" id="{5D700ADC-D7EF-4078-B4B8-997021FA350F}"/>
                </a:ext>
              </a:extLst>
            </p:cNvPr>
            <p:cNvSpPr/>
            <p:nvPr/>
          </p:nvSpPr>
          <p:spPr>
            <a:xfrm>
              <a:off x="6687816" y="3257576"/>
              <a:ext cx="481405" cy="1214257"/>
            </a:xfrm>
            <a:custGeom>
              <a:avLst/>
              <a:gdLst/>
              <a:ahLst/>
              <a:cxnLst/>
              <a:rect l="l" t="t" r="r" b="b"/>
              <a:pathLst>
                <a:path w="6161" h="15540" extrusionOk="0">
                  <a:moveTo>
                    <a:pt x="2093" y="1"/>
                  </a:moveTo>
                  <a:cubicBezTo>
                    <a:pt x="2093" y="1"/>
                    <a:pt x="653" y="5140"/>
                    <a:pt x="285" y="7450"/>
                  </a:cubicBezTo>
                  <a:cubicBezTo>
                    <a:pt x="0" y="9090"/>
                    <a:pt x="2511" y="15501"/>
                    <a:pt x="2511" y="15501"/>
                  </a:cubicBezTo>
                  <a:cubicBezTo>
                    <a:pt x="2581" y="15529"/>
                    <a:pt x="2650" y="15540"/>
                    <a:pt x="2718" y="15540"/>
                  </a:cubicBezTo>
                  <a:cubicBezTo>
                    <a:pt x="2895" y="15540"/>
                    <a:pt x="3071" y="15466"/>
                    <a:pt x="3264" y="15417"/>
                  </a:cubicBezTo>
                  <a:cubicBezTo>
                    <a:pt x="3264" y="15417"/>
                    <a:pt x="2511" y="9776"/>
                    <a:pt x="2762" y="8387"/>
                  </a:cubicBezTo>
                  <a:cubicBezTo>
                    <a:pt x="3047" y="6947"/>
                    <a:pt x="5189" y="4035"/>
                    <a:pt x="5340" y="3282"/>
                  </a:cubicBezTo>
                  <a:cubicBezTo>
                    <a:pt x="5641" y="1692"/>
                    <a:pt x="6160" y="336"/>
                    <a:pt x="6160" y="336"/>
                  </a:cubicBezTo>
                  <a:lnTo>
                    <a:pt x="2093" y="1"/>
                  </a:ln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0;p47">
              <a:extLst>
                <a:ext uri="{FF2B5EF4-FFF2-40B4-BE49-F238E27FC236}">
                  <a16:creationId xmlns:a16="http://schemas.microsoft.com/office/drawing/2014/main" id="{8E6A265E-823F-477B-BD09-5E7F302537BD}"/>
                </a:ext>
              </a:extLst>
            </p:cNvPr>
            <p:cNvSpPr/>
            <p:nvPr/>
          </p:nvSpPr>
          <p:spPr>
            <a:xfrm>
              <a:off x="6997785" y="3210694"/>
              <a:ext cx="481405" cy="1265984"/>
            </a:xfrm>
            <a:custGeom>
              <a:avLst/>
              <a:gdLst/>
              <a:ahLst/>
              <a:cxnLst/>
              <a:rect l="l" t="t" r="r" b="b"/>
              <a:pathLst>
                <a:path w="6161" h="16202" extrusionOk="0">
                  <a:moveTo>
                    <a:pt x="3364" y="0"/>
                  </a:moveTo>
                  <a:cubicBezTo>
                    <a:pt x="2452" y="0"/>
                    <a:pt x="1479" y="370"/>
                    <a:pt x="1356" y="1003"/>
                  </a:cubicBezTo>
                  <a:cubicBezTo>
                    <a:pt x="938" y="3229"/>
                    <a:pt x="0" y="6610"/>
                    <a:pt x="1791" y="9757"/>
                  </a:cubicBezTo>
                  <a:cubicBezTo>
                    <a:pt x="3599" y="12921"/>
                    <a:pt x="5491" y="16201"/>
                    <a:pt x="5491" y="16201"/>
                  </a:cubicBezTo>
                  <a:cubicBezTo>
                    <a:pt x="5742" y="16201"/>
                    <a:pt x="5959" y="16118"/>
                    <a:pt x="6160" y="15967"/>
                  </a:cubicBezTo>
                  <a:cubicBezTo>
                    <a:pt x="6160" y="15967"/>
                    <a:pt x="5859" y="14544"/>
                    <a:pt x="5390" y="12870"/>
                  </a:cubicBezTo>
                  <a:cubicBezTo>
                    <a:pt x="4871" y="10979"/>
                    <a:pt x="4202" y="8719"/>
                    <a:pt x="4386" y="7547"/>
                  </a:cubicBezTo>
                  <a:cubicBezTo>
                    <a:pt x="4737" y="5338"/>
                    <a:pt x="5139" y="2409"/>
                    <a:pt x="5022" y="986"/>
                  </a:cubicBezTo>
                  <a:cubicBezTo>
                    <a:pt x="4966" y="302"/>
                    <a:pt x="4190" y="0"/>
                    <a:pt x="3364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1;p47">
              <a:extLst>
                <a:ext uri="{FF2B5EF4-FFF2-40B4-BE49-F238E27FC236}">
                  <a16:creationId xmlns:a16="http://schemas.microsoft.com/office/drawing/2014/main" id="{E06E48A8-96AB-4470-88C2-AA12362E91B4}"/>
                </a:ext>
              </a:extLst>
            </p:cNvPr>
            <p:cNvSpPr/>
            <p:nvPr/>
          </p:nvSpPr>
          <p:spPr>
            <a:xfrm>
              <a:off x="6836901" y="2492458"/>
              <a:ext cx="563762" cy="829351"/>
            </a:xfrm>
            <a:custGeom>
              <a:avLst/>
              <a:gdLst/>
              <a:ahLst/>
              <a:cxnLst/>
              <a:rect l="l" t="t" r="r" b="b"/>
              <a:pathLst>
                <a:path w="7215" h="10614" extrusionOk="0">
                  <a:moveTo>
                    <a:pt x="5206" y="1"/>
                  </a:moveTo>
                  <a:lnTo>
                    <a:pt x="1557" y="503"/>
                  </a:lnTo>
                  <a:lnTo>
                    <a:pt x="51" y="9793"/>
                  </a:lnTo>
                  <a:cubicBezTo>
                    <a:pt x="0" y="9944"/>
                    <a:pt x="84" y="10111"/>
                    <a:pt x="235" y="10161"/>
                  </a:cubicBezTo>
                  <a:cubicBezTo>
                    <a:pt x="586" y="10362"/>
                    <a:pt x="1356" y="10613"/>
                    <a:pt x="2746" y="10613"/>
                  </a:cubicBezTo>
                  <a:cubicBezTo>
                    <a:pt x="4587" y="10613"/>
                    <a:pt x="6210" y="10329"/>
                    <a:pt x="6913" y="10211"/>
                  </a:cubicBezTo>
                  <a:cubicBezTo>
                    <a:pt x="7098" y="10161"/>
                    <a:pt x="7215" y="9994"/>
                    <a:pt x="7181" y="9810"/>
                  </a:cubicBezTo>
                  <a:lnTo>
                    <a:pt x="5206" y="1"/>
                  </a:ln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2;p47">
              <a:extLst>
                <a:ext uri="{FF2B5EF4-FFF2-40B4-BE49-F238E27FC236}">
                  <a16:creationId xmlns:a16="http://schemas.microsoft.com/office/drawing/2014/main" id="{27C8813B-B7FD-42FB-A285-0359FD0BEC36}"/>
                </a:ext>
              </a:extLst>
            </p:cNvPr>
            <p:cNvSpPr/>
            <p:nvPr/>
          </p:nvSpPr>
          <p:spPr>
            <a:xfrm>
              <a:off x="7135072" y="2499022"/>
              <a:ext cx="302236" cy="1025320"/>
            </a:xfrm>
            <a:custGeom>
              <a:avLst/>
              <a:gdLst/>
              <a:ahLst/>
              <a:cxnLst/>
              <a:rect l="l" t="t" r="r" b="b"/>
              <a:pathLst>
                <a:path w="3868" h="13122" extrusionOk="0">
                  <a:moveTo>
                    <a:pt x="1223" y="1"/>
                  </a:moveTo>
                  <a:lnTo>
                    <a:pt x="553" y="68"/>
                  </a:lnTo>
                  <a:cubicBezTo>
                    <a:pt x="553" y="67"/>
                    <a:pt x="553" y="67"/>
                    <a:pt x="553" y="67"/>
                  </a:cubicBezTo>
                  <a:lnTo>
                    <a:pt x="553" y="67"/>
                  </a:lnTo>
                  <a:cubicBezTo>
                    <a:pt x="533" y="67"/>
                    <a:pt x="354" y="1797"/>
                    <a:pt x="553" y="2377"/>
                  </a:cubicBezTo>
                  <a:cubicBezTo>
                    <a:pt x="1005" y="3599"/>
                    <a:pt x="1708" y="5976"/>
                    <a:pt x="1306" y="8069"/>
                  </a:cubicBezTo>
                  <a:cubicBezTo>
                    <a:pt x="754" y="11015"/>
                    <a:pt x="1" y="12220"/>
                    <a:pt x="955" y="12906"/>
                  </a:cubicBezTo>
                  <a:cubicBezTo>
                    <a:pt x="1172" y="13059"/>
                    <a:pt x="1430" y="13122"/>
                    <a:pt x="1702" y="13122"/>
                  </a:cubicBezTo>
                  <a:cubicBezTo>
                    <a:pt x="2646" y="13122"/>
                    <a:pt x="3748" y="12368"/>
                    <a:pt x="3800" y="12069"/>
                  </a:cubicBezTo>
                  <a:cubicBezTo>
                    <a:pt x="3867" y="11684"/>
                    <a:pt x="3449" y="6981"/>
                    <a:pt x="2980" y="4955"/>
                  </a:cubicBezTo>
                  <a:cubicBezTo>
                    <a:pt x="2528" y="2930"/>
                    <a:pt x="1223" y="1"/>
                    <a:pt x="1223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3;p47">
              <a:extLst>
                <a:ext uri="{FF2B5EF4-FFF2-40B4-BE49-F238E27FC236}">
                  <a16:creationId xmlns:a16="http://schemas.microsoft.com/office/drawing/2014/main" id="{FE952D27-FBD3-4BDF-AD63-95166DB2AF2D}"/>
                </a:ext>
              </a:extLst>
            </p:cNvPr>
            <p:cNvSpPr/>
            <p:nvPr/>
          </p:nvSpPr>
          <p:spPr>
            <a:xfrm>
              <a:off x="6772829" y="2525198"/>
              <a:ext cx="286452" cy="956325"/>
            </a:xfrm>
            <a:custGeom>
              <a:avLst/>
              <a:gdLst/>
              <a:ahLst/>
              <a:cxnLst/>
              <a:rect l="l" t="t" r="r" b="b"/>
              <a:pathLst>
                <a:path w="3666" h="12239" extrusionOk="0">
                  <a:moveTo>
                    <a:pt x="2996" y="0"/>
                  </a:moveTo>
                  <a:lnTo>
                    <a:pt x="2243" y="101"/>
                  </a:lnTo>
                  <a:cubicBezTo>
                    <a:pt x="1908" y="151"/>
                    <a:pt x="1641" y="419"/>
                    <a:pt x="1624" y="754"/>
                  </a:cubicBezTo>
                  <a:cubicBezTo>
                    <a:pt x="1507" y="2243"/>
                    <a:pt x="1172" y="6093"/>
                    <a:pt x="837" y="7231"/>
                  </a:cubicBezTo>
                  <a:cubicBezTo>
                    <a:pt x="452" y="8688"/>
                    <a:pt x="0" y="10244"/>
                    <a:pt x="0" y="10730"/>
                  </a:cubicBezTo>
                  <a:cubicBezTo>
                    <a:pt x="0" y="10974"/>
                    <a:pt x="1090" y="12239"/>
                    <a:pt x="1712" y="12239"/>
                  </a:cubicBezTo>
                  <a:cubicBezTo>
                    <a:pt x="1771" y="12239"/>
                    <a:pt x="1826" y="12227"/>
                    <a:pt x="1875" y="12203"/>
                  </a:cubicBezTo>
                  <a:cubicBezTo>
                    <a:pt x="3666" y="11282"/>
                    <a:pt x="3164" y="5273"/>
                    <a:pt x="2929" y="3298"/>
                  </a:cubicBezTo>
                  <a:cubicBezTo>
                    <a:pt x="2712" y="1323"/>
                    <a:pt x="2996" y="0"/>
                    <a:pt x="2996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4;p47">
              <a:extLst>
                <a:ext uri="{FF2B5EF4-FFF2-40B4-BE49-F238E27FC236}">
                  <a16:creationId xmlns:a16="http://schemas.microsoft.com/office/drawing/2014/main" id="{7705A1B6-7F88-4070-AC32-AA019C239178}"/>
                </a:ext>
              </a:extLst>
            </p:cNvPr>
            <p:cNvSpPr/>
            <p:nvPr/>
          </p:nvSpPr>
          <p:spPr>
            <a:xfrm>
              <a:off x="7074047" y="2209133"/>
              <a:ext cx="187999" cy="237382"/>
            </a:xfrm>
            <a:custGeom>
              <a:avLst/>
              <a:gdLst/>
              <a:ahLst/>
              <a:cxnLst/>
              <a:rect l="l" t="t" r="r" b="b"/>
              <a:pathLst>
                <a:path w="2406" h="3038" extrusionOk="0">
                  <a:moveTo>
                    <a:pt x="1691" y="1"/>
                  </a:moveTo>
                  <a:cubicBezTo>
                    <a:pt x="710" y="1"/>
                    <a:pt x="1" y="2484"/>
                    <a:pt x="146" y="2807"/>
                  </a:cubicBezTo>
                  <a:cubicBezTo>
                    <a:pt x="224" y="2971"/>
                    <a:pt x="503" y="3037"/>
                    <a:pt x="796" y="3037"/>
                  </a:cubicBezTo>
                  <a:cubicBezTo>
                    <a:pt x="1070" y="3037"/>
                    <a:pt x="1356" y="2979"/>
                    <a:pt x="1502" y="2890"/>
                  </a:cubicBezTo>
                  <a:cubicBezTo>
                    <a:pt x="1820" y="2706"/>
                    <a:pt x="1702" y="2288"/>
                    <a:pt x="1803" y="2020"/>
                  </a:cubicBezTo>
                  <a:cubicBezTo>
                    <a:pt x="1920" y="1735"/>
                    <a:pt x="2405" y="1367"/>
                    <a:pt x="2071" y="965"/>
                  </a:cubicBezTo>
                  <a:cubicBezTo>
                    <a:pt x="1736" y="547"/>
                    <a:pt x="1803" y="11"/>
                    <a:pt x="1803" y="11"/>
                  </a:cubicBezTo>
                  <a:cubicBezTo>
                    <a:pt x="1765" y="4"/>
                    <a:pt x="1728" y="1"/>
                    <a:pt x="1691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5;p47">
              <a:extLst>
                <a:ext uri="{FF2B5EF4-FFF2-40B4-BE49-F238E27FC236}">
                  <a16:creationId xmlns:a16="http://schemas.microsoft.com/office/drawing/2014/main" id="{64389426-9D38-4100-A649-549DEA004516}"/>
                </a:ext>
              </a:extLst>
            </p:cNvPr>
            <p:cNvSpPr/>
            <p:nvPr/>
          </p:nvSpPr>
          <p:spPr>
            <a:xfrm>
              <a:off x="6927149" y="2134122"/>
              <a:ext cx="287780" cy="300908"/>
            </a:xfrm>
            <a:custGeom>
              <a:avLst/>
              <a:gdLst/>
              <a:ahLst/>
              <a:cxnLst/>
              <a:rect l="l" t="t" r="r" b="b"/>
              <a:pathLst>
                <a:path w="3683" h="3851" extrusionOk="0">
                  <a:moveTo>
                    <a:pt x="1942" y="1"/>
                  </a:moveTo>
                  <a:cubicBezTo>
                    <a:pt x="1172" y="1"/>
                    <a:pt x="436" y="603"/>
                    <a:pt x="134" y="1172"/>
                  </a:cubicBezTo>
                  <a:cubicBezTo>
                    <a:pt x="67" y="1323"/>
                    <a:pt x="67" y="1524"/>
                    <a:pt x="34" y="1691"/>
                  </a:cubicBezTo>
                  <a:cubicBezTo>
                    <a:pt x="0" y="3499"/>
                    <a:pt x="1674" y="3850"/>
                    <a:pt x="2645" y="3850"/>
                  </a:cubicBezTo>
                  <a:cubicBezTo>
                    <a:pt x="3633" y="3850"/>
                    <a:pt x="3683" y="1691"/>
                    <a:pt x="3683" y="904"/>
                  </a:cubicBezTo>
                  <a:cubicBezTo>
                    <a:pt x="3683" y="134"/>
                    <a:pt x="2896" y="1"/>
                    <a:pt x="1942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6;p47">
              <a:extLst>
                <a:ext uri="{FF2B5EF4-FFF2-40B4-BE49-F238E27FC236}">
                  <a16:creationId xmlns:a16="http://schemas.microsoft.com/office/drawing/2014/main" id="{72F8F00F-591C-4CE9-88EE-FDD817B49B3C}"/>
                </a:ext>
              </a:extLst>
            </p:cNvPr>
            <p:cNvSpPr/>
            <p:nvPr/>
          </p:nvSpPr>
          <p:spPr>
            <a:xfrm>
              <a:off x="6937620" y="2187724"/>
              <a:ext cx="225036" cy="388265"/>
            </a:xfrm>
            <a:custGeom>
              <a:avLst/>
              <a:gdLst/>
              <a:ahLst/>
              <a:cxnLst/>
              <a:rect l="l" t="t" r="r" b="b"/>
              <a:pathLst>
                <a:path w="2880" h="4969" extrusionOk="0">
                  <a:moveTo>
                    <a:pt x="1741" y="1"/>
                  </a:moveTo>
                  <a:cubicBezTo>
                    <a:pt x="938" y="1"/>
                    <a:pt x="0" y="620"/>
                    <a:pt x="184" y="1658"/>
                  </a:cubicBezTo>
                  <a:cubicBezTo>
                    <a:pt x="352" y="2679"/>
                    <a:pt x="419" y="3332"/>
                    <a:pt x="1055" y="3482"/>
                  </a:cubicBezTo>
                  <a:cubicBezTo>
                    <a:pt x="1306" y="3533"/>
                    <a:pt x="1440" y="3800"/>
                    <a:pt x="1373" y="4018"/>
                  </a:cubicBezTo>
                  <a:lnTo>
                    <a:pt x="1323" y="4185"/>
                  </a:lnTo>
                  <a:cubicBezTo>
                    <a:pt x="1289" y="4420"/>
                    <a:pt x="1306" y="4721"/>
                    <a:pt x="1507" y="4838"/>
                  </a:cubicBezTo>
                  <a:cubicBezTo>
                    <a:pt x="1623" y="4920"/>
                    <a:pt x="1780" y="4969"/>
                    <a:pt x="1932" y="4969"/>
                  </a:cubicBezTo>
                  <a:cubicBezTo>
                    <a:pt x="1999" y="4969"/>
                    <a:pt x="2065" y="4959"/>
                    <a:pt x="2126" y="4939"/>
                  </a:cubicBezTo>
                  <a:cubicBezTo>
                    <a:pt x="2511" y="4838"/>
                    <a:pt x="2796" y="4520"/>
                    <a:pt x="2662" y="3968"/>
                  </a:cubicBezTo>
                  <a:lnTo>
                    <a:pt x="2478" y="3349"/>
                  </a:lnTo>
                  <a:cubicBezTo>
                    <a:pt x="2411" y="3148"/>
                    <a:pt x="2461" y="2913"/>
                    <a:pt x="2561" y="2729"/>
                  </a:cubicBezTo>
                  <a:cubicBezTo>
                    <a:pt x="2712" y="2461"/>
                    <a:pt x="2879" y="2060"/>
                    <a:pt x="2879" y="1658"/>
                  </a:cubicBezTo>
                  <a:cubicBezTo>
                    <a:pt x="2879" y="587"/>
                    <a:pt x="2561" y="1"/>
                    <a:pt x="1741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7;p47">
              <a:extLst>
                <a:ext uri="{FF2B5EF4-FFF2-40B4-BE49-F238E27FC236}">
                  <a16:creationId xmlns:a16="http://schemas.microsoft.com/office/drawing/2014/main" id="{89857B96-7228-4515-8BD9-AEA8AF9A0E9D}"/>
                </a:ext>
              </a:extLst>
            </p:cNvPr>
            <p:cNvSpPr/>
            <p:nvPr/>
          </p:nvSpPr>
          <p:spPr>
            <a:xfrm>
              <a:off x="6889175" y="2141936"/>
              <a:ext cx="304893" cy="176669"/>
            </a:xfrm>
            <a:custGeom>
              <a:avLst/>
              <a:gdLst/>
              <a:ahLst/>
              <a:cxnLst/>
              <a:rect l="l" t="t" r="r" b="b"/>
              <a:pathLst>
                <a:path w="3902" h="2261" extrusionOk="0">
                  <a:moveTo>
                    <a:pt x="2395" y="1"/>
                  </a:moveTo>
                  <a:lnTo>
                    <a:pt x="1440" y="269"/>
                  </a:lnTo>
                  <a:cubicBezTo>
                    <a:pt x="1363" y="300"/>
                    <a:pt x="1281" y="313"/>
                    <a:pt x="1200" y="313"/>
                  </a:cubicBezTo>
                  <a:cubicBezTo>
                    <a:pt x="1106" y="313"/>
                    <a:pt x="1011" y="296"/>
                    <a:pt x="922" y="269"/>
                  </a:cubicBezTo>
                  <a:lnTo>
                    <a:pt x="470" y="135"/>
                  </a:lnTo>
                  <a:cubicBezTo>
                    <a:pt x="437" y="125"/>
                    <a:pt x="404" y="121"/>
                    <a:pt x="371" y="121"/>
                  </a:cubicBezTo>
                  <a:cubicBezTo>
                    <a:pt x="174" y="121"/>
                    <a:pt x="1" y="287"/>
                    <a:pt x="1" y="503"/>
                  </a:cubicBezTo>
                  <a:lnTo>
                    <a:pt x="1" y="637"/>
                  </a:lnTo>
                  <a:cubicBezTo>
                    <a:pt x="57" y="1196"/>
                    <a:pt x="545" y="1569"/>
                    <a:pt x="1085" y="1569"/>
                  </a:cubicBezTo>
                  <a:cubicBezTo>
                    <a:pt x="1191" y="1569"/>
                    <a:pt x="1300" y="1554"/>
                    <a:pt x="1407" y="1524"/>
                  </a:cubicBezTo>
                  <a:cubicBezTo>
                    <a:pt x="1562" y="1487"/>
                    <a:pt x="1713" y="1473"/>
                    <a:pt x="1861" y="1473"/>
                  </a:cubicBezTo>
                  <a:cubicBezTo>
                    <a:pt x="2050" y="1473"/>
                    <a:pt x="2233" y="1496"/>
                    <a:pt x="2411" y="1524"/>
                  </a:cubicBezTo>
                  <a:cubicBezTo>
                    <a:pt x="2662" y="1591"/>
                    <a:pt x="2847" y="1825"/>
                    <a:pt x="2847" y="2077"/>
                  </a:cubicBezTo>
                  <a:cubicBezTo>
                    <a:pt x="2847" y="2177"/>
                    <a:pt x="2930" y="2261"/>
                    <a:pt x="3031" y="2261"/>
                  </a:cubicBezTo>
                  <a:cubicBezTo>
                    <a:pt x="3098" y="2261"/>
                    <a:pt x="3181" y="2227"/>
                    <a:pt x="3198" y="2144"/>
                  </a:cubicBezTo>
                  <a:cubicBezTo>
                    <a:pt x="3432" y="2127"/>
                    <a:pt x="3616" y="1943"/>
                    <a:pt x="3667" y="1725"/>
                  </a:cubicBezTo>
                  <a:lnTo>
                    <a:pt x="3767" y="1139"/>
                  </a:lnTo>
                  <a:cubicBezTo>
                    <a:pt x="3901" y="319"/>
                    <a:pt x="2947" y="1"/>
                    <a:pt x="2395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8;p47">
              <a:extLst>
                <a:ext uri="{FF2B5EF4-FFF2-40B4-BE49-F238E27FC236}">
                  <a16:creationId xmlns:a16="http://schemas.microsoft.com/office/drawing/2014/main" id="{66FB9D02-FEC2-4D56-8DFE-3F4FD7F18FD7}"/>
                </a:ext>
              </a:extLst>
            </p:cNvPr>
            <p:cNvSpPr/>
            <p:nvPr/>
          </p:nvSpPr>
          <p:spPr>
            <a:xfrm>
              <a:off x="7128586" y="2285786"/>
              <a:ext cx="56259" cy="70793"/>
            </a:xfrm>
            <a:custGeom>
              <a:avLst/>
              <a:gdLst/>
              <a:ahLst/>
              <a:cxnLst/>
              <a:rect l="l" t="t" r="r" b="b"/>
              <a:pathLst>
                <a:path w="720" h="906" extrusionOk="0">
                  <a:moveTo>
                    <a:pt x="307" y="0"/>
                  </a:moveTo>
                  <a:cubicBezTo>
                    <a:pt x="62" y="0"/>
                    <a:pt x="0" y="211"/>
                    <a:pt x="0" y="453"/>
                  </a:cubicBezTo>
                  <a:cubicBezTo>
                    <a:pt x="0" y="704"/>
                    <a:pt x="67" y="905"/>
                    <a:pt x="335" y="905"/>
                  </a:cubicBezTo>
                  <a:cubicBezTo>
                    <a:pt x="552" y="905"/>
                    <a:pt x="720" y="570"/>
                    <a:pt x="720" y="319"/>
                  </a:cubicBezTo>
                  <a:cubicBezTo>
                    <a:pt x="720" y="68"/>
                    <a:pt x="586" y="1"/>
                    <a:pt x="335" y="1"/>
                  </a:cubicBezTo>
                  <a:cubicBezTo>
                    <a:pt x="325" y="1"/>
                    <a:pt x="316" y="0"/>
                    <a:pt x="307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9;p47">
              <a:extLst>
                <a:ext uri="{FF2B5EF4-FFF2-40B4-BE49-F238E27FC236}">
                  <a16:creationId xmlns:a16="http://schemas.microsoft.com/office/drawing/2014/main" id="{6A4212F2-FA08-4121-8A5E-704F5C1A6901}"/>
                </a:ext>
              </a:extLst>
            </p:cNvPr>
            <p:cNvSpPr/>
            <p:nvPr/>
          </p:nvSpPr>
          <p:spPr>
            <a:xfrm>
              <a:off x="6969031" y="2310712"/>
              <a:ext cx="31411" cy="85092"/>
            </a:xfrm>
            <a:custGeom>
              <a:avLst/>
              <a:gdLst/>
              <a:ahLst/>
              <a:cxnLst/>
              <a:rect l="l" t="t" r="r" b="b"/>
              <a:pathLst>
                <a:path w="402" h="1089" extrusionOk="0">
                  <a:moveTo>
                    <a:pt x="268" y="0"/>
                  </a:moveTo>
                  <a:cubicBezTo>
                    <a:pt x="234" y="0"/>
                    <a:pt x="201" y="17"/>
                    <a:pt x="201" y="67"/>
                  </a:cubicBezTo>
                  <a:lnTo>
                    <a:pt x="17" y="854"/>
                  </a:lnTo>
                  <a:cubicBezTo>
                    <a:pt x="0" y="988"/>
                    <a:pt x="84" y="1088"/>
                    <a:pt x="218" y="1088"/>
                  </a:cubicBezTo>
                  <a:cubicBezTo>
                    <a:pt x="318" y="1088"/>
                    <a:pt x="402" y="1005"/>
                    <a:pt x="402" y="921"/>
                  </a:cubicBezTo>
                  <a:lnTo>
                    <a:pt x="402" y="117"/>
                  </a:lnTo>
                  <a:cubicBezTo>
                    <a:pt x="402" y="101"/>
                    <a:pt x="385" y="67"/>
                    <a:pt x="352" y="34"/>
                  </a:cubicBezTo>
                  <a:cubicBezTo>
                    <a:pt x="335" y="17"/>
                    <a:pt x="318" y="0"/>
                    <a:pt x="268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0;p47">
              <a:extLst>
                <a:ext uri="{FF2B5EF4-FFF2-40B4-BE49-F238E27FC236}">
                  <a16:creationId xmlns:a16="http://schemas.microsoft.com/office/drawing/2014/main" id="{2DE55EA9-E80C-4048-8F38-67AB9C12CECF}"/>
                </a:ext>
              </a:extLst>
            </p:cNvPr>
            <p:cNvSpPr/>
            <p:nvPr/>
          </p:nvSpPr>
          <p:spPr>
            <a:xfrm>
              <a:off x="7052715" y="2636387"/>
              <a:ext cx="130880" cy="554620"/>
            </a:xfrm>
            <a:custGeom>
              <a:avLst/>
              <a:gdLst/>
              <a:ahLst/>
              <a:cxnLst/>
              <a:rect l="l" t="t" r="r" b="b"/>
              <a:pathLst>
                <a:path w="1675" h="7098" extrusionOk="0">
                  <a:moveTo>
                    <a:pt x="653" y="0"/>
                  </a:moveTo>
                  <a:lnTo>
                    <a:pt x="402" y="17"/>
                  </a:lnTo>
                  <a:cubicBezTo>
                    <a:pt x="335" y="17"/>
                    <a:pt x="268" y="84"/>
                    <a:pt x="285" y="151"/>
                  </a:cubicBezTo>
                  <a:cubicBezTo>
                    <a:pt x="402" y="686"/>
                    <a:pt x="737" y="2862"/>
                    <a:pt x="754" y="3214"/>
                  </a:cubicBezTo>
                  <a:cubicBezTo>
                    <a:pt x="820" y="4218"/>
                    <a:pt x="268" y="5758"/>
                    <a:pt x="34" y="6344"/>
                  </a:cubicBezTo>
                  <a:cubicBezTo>
                    <a:pt x="0" y="6511"/>
                    <a:pt x="0" y="6645"/>
                    <a:pt x="84" y="6796"/>
                  </a:cubicBezTo>
                  <a:lnTo>
                    <a:pt x="184" y="6980"/>
                  </a:lnTo>
                  <a:cubicBezTo>
                    <a:pt x="228" y="7057"/>
                    <a:pt x="308" y="7098"/>
                    <a:pt x="387" y="7098"/>
                  </a:cubicBezTo>
                  <a:cubicBezTo>
                    <a:pt x="428" y="7098"/>
                    <a:pt x="468" y="7087"/>
                    <a:pt x="502" y="7064"/>
                  </a:cubicBezTo>
                  <a:lnTo>
                    <a:pt x="620" y="6980"/>
                  </a:lnTo>
                  <a:cubicBezTo>
                    <a:pt x="904" y="6813"/>
                    <a:pt x="1072" y="6595"/>
                    <a:pt x="1155" y="6294"/>
                  </a:cubicBezTo>
                  <a:cubicBezTo>
                    <a:pt x="1339" y="5557"/>
                    <a:pt x="1674" y="4135"/>
                    <a:pt x="1574" y="3331"/>
                  </a:cubicBezTo>
                  <a:cubicBezTo>
                    <a:pt x="1440" y="2327"/>
                    <a:pt x="887" y="486"/>
                    <a:pt x="754" y="84"/>
                  </a:cubicBezTo>
                  <a:cubicBezTo>
                    <a:pt x="737" y="34"/>
                    <a:pt x="687" y="0"/>
                    <a:pt x="653" y="0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21;p47">
              <a:extLst>
                <a:ext uri="{FF2B5EF4-FFF2-40B4-BE49-F238E27FC236}">
                  <a16:creationId xmlns:a16="http://schemas.microsoft.com/office/drawing/2014/main" id="{14C4F523-E94C-497C-AE4B-000B979FC291}"/>
                </a:ext>
              </a:extLst>
            </p:cNvPr>
            <p:cNvSpPr/>
            <p:nvPr/>
          </p:nvSpPr>
          <p:spPr>
            <a:xfrm>
              <a:off x="7033103" y="2615446"/>
              <a:ext cx="133459" cy="553057"/>
            </a:xfrm>
            <a:custGeom>
              <a:avLst/>
              <a:gdLst/>
              <a:ahLst/>
              <a:cxnLst/>
              <a:rect l="l" t="t" r="r" b="b"/>
              <a:pathLst>
                <a:path w="1708" h="7078" extrusionOk="0">
                  <a:moveTo>
                    <a:pt x="586" y="0"/>
                  </a:moveTo>
                  <a:cubicBezTo>
                    <a:pt x="519" y="0"/>
                    <a:pt x="486" y="51"/>
                    <a:pt x="486" y="118"/>
                  </a:cubicBezTo>
                  <a:cubicBezTo>
                    <a:pt x="536" y="687"/>
                    <a:pt x="854" y="2863"/>
                    <a:pt x="854" y="3214"/>
                  </a:cubicBezTo>
                  <a:cubicBezTo>
                    <a:pt x="871" y="4218"/>
                    <a:pt x="285" y="5742"/>
                    <a:pt x="67" y="6311"/>
                  </a:cubicBezTo>
                  <a:cubicBezTo>
                    <a:pt x="0" y="6461"/>
                    <a:pt x="0" y="6629"/>
                    <a:pt x="84" y="6779"/>
                  </a:cubicBezTo>
                  <a:lnTo>
                    <a:pt x="184" y="6964"/>
                  </a:lnTo>
                  <a:cubicBezTo>
                    <a:pt x="230" y="7033"/>
                    <a:pt x="316" y="7078"/>
                    <a:pt x="397" y="7078"/>
                  </a:cubicBezTo>
                  <a:cubicBezTo>
                    <a:pt x="434" y="7078"/>
                    <a:pt x="471" y="7068"/>
                    <a:pt x="502" y="7047"/>
                  </a:cubicBezTo>
                  <a:lnTo>
                    <a:pt x="636" y="6980"/>
                  </a:lnTo>
                  <a:cubicBezTo>
                    <a:pt x="871" y="6830"/>
                    <a:pt x="1071" y="6612"/>
                    <a:pt x="1155" y="6311"/>
                  </a:cubicBezTo>
                  <a:cubicBezTo>
                    <a:pt x="1356" y="5608"/>
                    <a:pt x="1708" y="4185"/>
                    <a:pt x="1641" y="3365"/>
                  </a:cubicBezTo>
                  <a:cubicBezTo>
                    <a:pt x="1523" y="2360"/>
                    <a:pt x="1005" y="503"/>
                    <a:pt x="871" y="101"/>
                  </a:cubicBezTo>
                  <a:cubicBezTo>
                    <a:pt x="854" y="51"/>
                    <a:pt x="820" y="17"/>
                    <a:pt x="770" y="17"/>
                  </a:cubicBezTo>
                  <a:lnTo>
                    <a:pt x="586" y="0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22;p47">
              <a:extLst>
                <a:ext uri="{FF2B5EF4-FFF2-40B4-BE49-F238E27FC236}">
                  <a16:creationId xmlns:a16="http://schemas.microsoft.com/office/drawing/2014/main" id="{1368D6C1-4FC8-4DDF-8B20-EA0411EC9876}"/>
                </a:ext>
              </a:extLst>
            </p:cNvPr>
            <p:cNvSpPr/>
            <p:nvPr/>
          </p:nvSpPr>
          <p:spPr>
            <a:xfrm>
              <a:off x="7060529" y="2572236"/>
              <a:ext cx="44538" cy="47195"/>
            </a:xfrm>
            <a:custGeom>
              <a:avLst/>
              <a:gdLst/>
              <a:ahLst/>
              <a:cxnLst/>
              <a:rect l="l" t="t" r="r" b="b"/>
              <a:pathLst>
                <a:path w="570" h="604" extrusionOk="0">
                  <a:moveTo>
                    <a:pt x="151" y="1"/>
                  </a:moveTo>
                  <a:cubicBezTo>
                    <a:pt x="84" y="1"/>
                    <a:pt x="1" y="85"/>
                    <a:pt x="1" y="152"/>
                  </a:cubicBezTo>
                  <a:lnTo>
                    <a:pt x="1" y="503"/>
                  </a:lnTo>
                  <a:cubicBezTo>
                    <a:pt x="1" y="570"/>
                    <a:pt x="51" y="604"/>
                    <a:pt x="101" y="604"/>
                  </a:cubicBezTo>
                  <a:lnTo>
                    <a:pt x="469" y="604"/>
                  </a:lnTo>
                  <a:cubicBezTo>
                    <a:pt x="520" y="604"/>
                    <a:pt x="570" y="570"/>
                    <a:pt x="570" y="503"/>
                  </a:cubicBezTo>
                  <a:lnTo>
                    <a:pt x="570" y="152"/>
                  </a:lnTo>
                  <a:cubicBezTo>
                    <a:pt x="570" y="85"/>
                    <a:pt x="520" y="51"/>
                    <a:pt x="469" y="5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23;p47">
              <a:extLst>
                <a:ext uri="{FF2B5EF4-FFF2-40B4-BE49-F238E27FC236}">
                  <a16:creationId xmlns:a16="http://schemas.microsoft.com/office/drawing/2014/main" id="{EEF52717-F0CE-4CFD-B446-A91B41446F33}"/>
                </a:ext>
              </a:extLst>
            </p:cNvPr>
            <p:cNvSpPr/>
            <p:nvPr/>
          </p:nvSpPr>
          <p:spPr>
            <a:xfrm>
              <a:off x="7097175" y="2491208"/>
              <a:ext cx="92905" cy="140647"/>
            </a:xfrm>
            <a:custGeom>
              <a:avLst/>
              <a:gdLst/>
              <a:ahLst/>
              <a:cxnLst/>
              <a:rect l="l" t="t" r="r" b="b"/>
              <a:pathLst>
                <a:path w="1189" h="1800" extrusionOk="0">
                  <a:moveTo>
                    <a:pt x="603" y="0"/>
                  </a:moveTo>
                  <a:lnTo>
                    <a:pt x="34" y="954"/>
                  </a:lnTo>
                  <a:cubicBezTo>
                    <a:pt x="0" y="1021"/>
                    <a:pt x="0" y="1122"/>
                    <a:pt x="34" y="1189"/>
                  </a:cubicBezTo>
                  <a:lnTo>
                    <a:pt x="452" y="1774"/>
                  </a:lnTo>
                  <a:cubicBezTo>
                    <a:pt x="477" y="1791"/>
                    <a:pt x="507" y="1800"/>
                    <a:pt x="534" y="1800"/>
                  </a:cubicBezTo>
                  <a:cubicBezTo>
                    <a:pt x="561" y="1800"/>
                    <a:pt x="586" y="1791"/>
                    <a:pt x="603" y="1774"/>
                  </a:cubicBezTo>
                  <a:cubicBezTo>
                    <a:pt x="1072" y="1055"/>
                    <a:pt x="1189" y="101"/>
                    <a:pt x="1189" y="101"/>
                  </a:cubicBez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24;p47">
              <a:extLst>
                <a:ext uri="{FF2B5EF4-FFF2-40B4-BE49-F238E27FC236}">
                  <a16:creationId xmlns:a16="http://schemas.microsoft.com/office/drawing/2014/main" id="{CEC50891-004F-4A64-AAB0-D62A8F70BD58}"/>
                </a:ext>
              </a:extLst>
            </p:cNvPr>
            <p:cNvSpPr/>
            <p:nvPr/>
          </p:nvSpPr>
          <p:spPr>
            <a:xfrm>
              <a:off x="6995128" y="2510821"/>
              <a:ext cx="77278" cy="116816"/>
            </a:xfrm>
            <a:custGeom>
              <a:avLst/>
              <a:gdLst/>
              <a:ahLst/>
              <a:cxnLst/>
              <a:rect l="l" t="t" r="r" b="b"/>
              <a:pathLst>
                <a:path w="989" h="1495" extrusionOk="0">
                  <a:moveTo>
                    <a:pt x="620" y="0"/>
                  </a:moveTo>
                  <a:lnTo>
                    <a:pt x="34" y="184"/>
                  </a:lnTo>
                  <a:cubicBezTo>
                    <a:pt x="34" y="184"/>
                    <a:pt x="1" y="770"/>
                    <a:pt x="469" y="1457"/>
                  </a:cubicBezTo>
                  <a:cubicBezTo>
                    <a:pt x="486" y="1482"/>
                    <a:pt x="511" y="1494"/>
                    <a:pt x="539" y="1494"/>
                  </a:cubicBezTo>
                  <a:cubicBezTo>
                    <a:pt x="566" y="1494"/>
                    <a:pt x="595" y="1482"/>
                    <a:pt x="620" y="1457"/>
                  </a:cubicBezTo>
                  <a:lnTo>
                    <a:pt x="955" y="921"/>
                  </a:lnTo>
                  <a:cubicBezTo>
                    <a:pt x="988" y="854"/>
                    <a:pt x="988" y="770"/>
                    <a:pt x="972" y="703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25;p47">
              <a:extLst>
                <a:ext uri="{FF2B5EF4-FFF2-40B4-BE49-F238E27FC236}">
                  <a16:creationId xmlns:a16="http://schemas.microsoft.com/office/drawing/2014/main" id="{04397EE3-94B5-4685-8CD1-C53CB953436B}"/>
                </a:ext>
              </a:extLst>
            </p:cNvPr>
            <p:cNvSpPr/>
            <p:nvPr/>
          </p:nvSpPr>
          <p:spPr>
            <a:xfrm>
              <a:off x="6083583" y="2446748"/>
              <a:ext cx="1185033" cy="1185033"/>
            </a:xfrm>
            <a:custGeom>
              <a:avLst/>
              <a:gdLst/>
              <a:ahLst/>
              <a:cxnLst/>
              <a:rect l="l" t="t" r="r" b="b"/>
              <a:pathLst>
                <a:path w="15166" h="15166" extrusionOk="0">
                  <a:moveTo>
                    <a:pt x="7560" y="3923"/>
                  </a:moveTo>
                  <a:cubicBezTo>
                    <a:pt x="9663" y="3923"/>
                    <a:pt x="11391" y="5719"/>
                    <a:pt x="11215" y="7867"/>
                  </a:cubicBezTo>
                  <a:cubicBezTo>
                    <a:pt x="11064" y="9641"/>
                    <a:pt x="9641" y="11064"/>
                    <a:pt x="7867" y="11215"/>
                  </a:cubicBezTo>
                  <a:cubicBezTo>
                    <a:pt x="7773" y="11222"/>
                    <a:pt x="7679" y="11225"/>
                    <a:pt x="7586" y="11225"/>
                  </a:cubicBezTo>
                  <a:cubicBezTo>
                    <a:pt x="5470" y="11225"/>
                    <a:pt x="3757" y="9430"/>
                    <a:pt x="3934" y="7281"/>
                  </a:cubicBezTo>
                  <a:cubicBezTo>
                    <a:pt x="4067" y="5507"/>
                    <a:pt x="5490" y="4068"/>
                    <a:pt x="7281" y="3934"/>
                  </a:cubicBezTo>
                  <a:cubicBezTo>
                    <a:pt x="7375" y="3927"/>
                    <a:pt x="7468" y="3923"/>
                    <a:pt x="7560" y="3923"/>
                  </a:cubicBezTo>
                  <a:close/>
                  <a:moveTo>
                    <a:pt x="6779" y="0"/>
                  </a:moveTo>
                  <a:cubicBezTo>
                    <a:pt x="6394" y="0"/>
                    <a:pt x="6110" y="285"/>
                    <a:pt x="6110" y="670"/>
                  </a:cubicBezTo>
                  <a:lnTo>
                    <a:pt x="6110" y="1172"/>
                  </a:lnTo>
                  <a:cubicBezTo>
                    <a:pt x="6110" y="1490"/>
                    <a:pt x="5892" y="1774"/>
                    <a:pt x="5607" y="1875"/>
                  </a:cubicBezTo>
                  <a:cubicBezTo>
                    <a:pt x="5373" y="1958"/>
                    <a:pt x="5172" y="2042"/>
                    <a:pt x="4938" y="2159"/>
                  </a:cubicBezTo>
                  <a:cubicBezTo>
                    <a:pt x="4828" y="2208"/>
                    <a:pt x="4714" y="2232"/>
                    <a:pt x="4603" y="2232"/>
                  </a:cubicBezTo>
                  <a:cubicBezTo>
                    <a:pt x="4409" y="2232"/>
                    <a:pt x="4223" y="2158"/>
                    <a:pt x="4084" y="2009"/>
                  </a:cubicBezTo>
                  <a:lnTo>
                    <a:pt x="3716" y="1657"/>
                  </a:lnTo>
                  <a:cubicBezTo>
                    <a:pt x="3582" y="1515"/>
                    <a:pt x="3410" y="1444"/>
                    <a:pt x="3241" y="1444"/>
                  </a:cubicBezTo>
                  <a:cubicBezTo>
                    <a:pt x="3072" y="1444"/>
                    <a:pt x="2904" y="1515"/>
                    <a:pt x="2779" y="1657"/>
                  </a:cubicBezTo>
                  <a:lnTo>
                    <a:pt x="1657" y="2779"/>
                  </a:lnTo>
                  <a:cubicBezTo>
                    <a:pt x="1373" y="3046"/>
                    <a:pt x="1373" y="3465"/>
                    <a:pt x="1657" y="3716"/>
                  </a:cubicBezTo>
                  <a:lnTo>
                    <a:pt x="2009" y="4084"/>
                  </a:lnTo>
                  <a:cubicBezTo>
                    <a:pt x="2243" y="4302"/>
                    <a:pt x="2293" y="4637"/>
                    <a:pt x="2159" y="4938"/>
                  </a:cubicBezTo>
                  <a:cubicBezTo>
                    <a:pt x="2042" y="5139"/>
                    <a:pt x="1958" y="5373"/>
                    <a:pt x="1875" y="5607"/>
                  </a:cubicBezTo>
                  <a:cubicBezTo>
                    <a:pt x="1774" y="5892"/>
                    <a:pt x="1506" y="6110"/>
                    <a:pt x="1172" y="6110"/>
                  </a:cubicBezTo>
                  <a:lnTo>
                    <a:pt x="670" y="6110"/>
                  </a:lnTo>
                  <a:cubicBezTo>
                    <a:pt x="285" y="6110"/>
                    <a:pt x="0" y="6394"/>
                    <a:pt x="0" y="6779"/>
                  </a:cubicBezTo>
                  <a:lnTo>
                    <a:pt x="0" y="8386"/>
                  </a:lnTo>
                  <a:cubicBezTo>
                    <a:pt x="0" y="8771"/>
                    <a:pt x="285" y="9056"/>
                    <a:pt x="670" y="9056"/>
                  </a:cubicBezTo>
                  <a:lnTo>
                    <a:pt x="1172" y="9056"/>
                  </a:lnTo>
                  <a:cubicBezTo>
                    <a:pt x="1490" y="9056"/>
                    <a:pt x="1774" y="9273"/>
                    <a:pt x="1875" y="9558"/>
                  </a:cubicBezTo>
                  <a:cubicBezTo>
                    <a:pt x="1958" y="9792"/>
                    <a:pt x="2042" y="9993"/>
                    <a:pt x="2159" y="10227"/>
                  </a:cubicBezTo>
                  <a:cubicBezTo>
                    <a:pt x="2293" y="10529"/>
                    <a:pt x="2243" y="10847"/>
                    <a:pt x="2009" y="11081"/>
                  </a:cubicBezTo>
                  <a:lnTo>
                    <a:pt x="1657" y="11433"/>
                  </a:lnTo>
                  <a:cubicBezTo>
                    <a:pt x="1373" y="11717"/>
                    <a:pt x="1373" y="12136"/>
                    <a:pt x="1657" y="12387"/>
                  </a:cubicBezTo>
                  <a:lnTo>
                    <a:pt x="2779" y="13508"/>
                  </a:lnTo>
                  <a:cubicBezTo>
                    <a:pt x="2913" y="13642"/>
                    <a:pt x="3084" y="13709"/>
                    <a:pt x="3254" y="13709"/>
                  </a:cubicBezTo>
                  <a:cubicBezTo>
                    <a:pt x="3423" y="13709"/>
                    <a:pt x="3590" y="13642"/>
                    <a:pt x="3716" y="13508"/>
                  </a:cubicBezTo>
                  <a:lnTo>
                    <a:pt x="4084" y="13157"/>
                  </a:lnTo>
                  <a:cubicBezTo>
                    <a:pt x="4223" y="13007"/>
                    <a:pt x="4410" y="12925"/>
                    <a:pt x="4605" y="12925"/>
                  </a:cubicBezTo>
                  <a:cubicBezTo>
                    <a:pt x="4716" y="12925"/>
                    <a:pt x="4829" y="12952"/>
                    <a:pt x="4938" y="13006"/>
                  </a:cubicBezTo>
                  <a:cubicBezTo>
                    <a:pt x="5139" y="13123"/>
                    <a:pt x="5373" y="13207"/>
                    <a:pt x="5607" y="13290"/>
                  </a:cubicBezTo>
                  <a:cubicBezTo>
                    <a:pt x="5892" y="13391"/>
                    <a:pt x="6110" y="13659"/>
                    <a:pt x="6110" y="13994"/>
                  </a:cubicBezTo>
                  <a:lnTo>
                    <a:pt x="6110" y="14496"/>
                  </a:lnTo>
                  <a:cubicBezTo>
                    <a:pt x="6110" y="14881"/>
                    <a:pt x="6394" y="15165"/>
                    <a:pt x="6779" y="15165"/>
                  </a:cubicBezTo>
                  <a:lnTo>
                    <a:pt x="8386" y="15165"/>
                  </a:lnTo>
                  <a:cubicBezTo>
                    <a:pt x="8771" y="15165"/>
                    <a:pt x="9056" y="14881"/>
                    <a:pt x="9056" y="14496"/>
                  </a:cubicBezTo>
                  <a:lnTo>
                    <a:pt x="9056" y="13994"/>
                  </a:lnTo>
                  <a:cubicBezTo>
                    <a:pt x="9056" y="13675"/>
                    <a:pt x="9273" y="13391"/>
                    <a:pt x="9558" y="13290"/>
                  </a:cubicBezTo>
                  <a:cubicBezTo>
                    <a:pt x="9792" y="13207"/>
                    <a:pt x="9993" y="13123"/>
                    <a:pt x="10227" y="13006"/>
                  </a:cubicBezTo>
                  <a:cubicBezTo>
                    <a:pt x="10331" y="12957"/>
                    <a:pt x="10443" y="12933"/>
                    <a:pt x="10555" y="12933"/>
                  </a:cubicBezTo>
                  <a:cubicBezTo>
                    <a:pt x="10750" y="12933"/>
                    <a:pt x="10942" y="13007"/>
                    <a:pt x="11081" y="13157"/>
                  </a:cubicBezTo>
                  <a:lnTo>
                    <a:pt x="11449" y="13508"/>
                  </a:lnTo>
                  <a:cubicBezTo>
                    <a:pt x="11583" y="13642"/>
                    <a:pt x="11755" y="13709"/>
                    <a:pt x="11924" y="13709"/>
                  </a:cubicBezTo>
                  <a:cubicBezTo>
                    <a:pt x="12094" y="13709"/>
                    <a:pt x="12261" y="13642"/>
                    <a:pt x="12387" y="13508"/>
                  </a:cubicBezTo>
                  <a:lnTo>
                    <a:pt x="13508" y="12387"/>
                  </a:lnTo>
                  <a:cubicBezTo>
                    <a:pt x="13793" y="12102"/>
                    <a:pt x="13793" y="11684"/>
                    <a:pt x="13508" y="11433"/>
                  </a:cubicBezTo>
                  <a:lnTo>
                    <a:pt x="13157" y="11081"/>
                  </a:lnTo>
                  <a:cubicBezTo>
                    <a:pt x="12922" y="10847"/>
                    <a:pt x="12872" y="10529"/>
                    <a:pt x="13006" y="10227"/>
                  </a:cubicBezTo>
                  <a:cubicBezTo>
                    <a:pt x="13123" y="10010"/>
                    <a:pt x="13207" y="9792"/>
                    <a:pt x="13290" y="9558"/>
                  </a:cubicBezTo>
                  <a:cubicBezTo>
                    <a:pt x="13391" y="9273"/>
                    <a:pt x="13659" y="9056"/>
                    <a:pt x="13993" y="9056"/>
                  </a:cubicBezTo>
                  <a:lnTo>
                    <a:pt x="14496" y="9056"/>
                  </a:lnTo>
                  <a:cubicBezTo>
                    <a:pt x="14847" y="9056"/>
                    <a:pt x="15165" y="8738"/>
                    <a:pt x="15165" y="8386"/>
                  </a:cubicBezTo>
                  <a:lnTo>
                    <a:pt x="15165" y="6779"/>
                  </a:lnTo>
                  <a:cubicBezTo>
                    <a:pt x="15165" y="6394"/>
                    <a:pt x="14881" y="6110"/>
                    <a:pt x="14496" y="6110"/>
                  </a:cubicBezTo>
                  <a:lnTo>
                    <a:pt x="13993" y="6110"/>
                  </a:lnTo>
                  <a:cubicBezTo>
                    <a:pt x="13675" y="6110"/>
                    <a:pt x="13391" y="5892"/>
                    <a:pt x="13290" y="5607"/>
                  </a:cubicBezTo>
                  <a:cubicBezTo>
                    <a:pt x="13207" y="5373"/>
                    <a:pt x="13123" y="5172"/>
                    <a:pt x="13006" y="4938"/>
                  </a:cubicBezTo>
                  <a:cubicBezTo>
                    <a:pt x="12872" y="4637"/>
                    <a:pt x="12922" y="4302"/>
                    <a:pt x="13157" y="4084"/>
                  </a:cubicBezTo>
                  <a:lnTo>
                    <a:pt x="13508" y="3716"/>
                  </a:lnTo>
                  <a:cubicBezTo>
                    <a:pt x="13793" y="3448"/>
                    <a:pt x="13793" y="3030"/>
                    <a:pt x="13508" y="2779"/>
                  </a:cubicBezTo>
                  <a:lnTo>
                    <a:pt x="12387" y="1657"/>
                  </a:lnTo>
                  <a:cubicBezTo>
                    <a:pt x="12253" y="1515"/>
                    <a:pt x="12081" y="1444"/>
                    <a:pt x="11912" y="1444"/>
                  </a:cubicBezTo>
                  <a:cubicBezTo>
                    <a:pt x="11742" y="1444"/>
                    <a:pt x="11575" y="1515"/>
                    <a:pt x="11449" y="1657"/>
                  </a:cubicBezTo>
                  <a:lnTo>
                    <a:pt x="11081" y="2009"/>
                  </a:lnTo>
                  <a:cubicBezTo>
                    <a:pt x="10942" y="2158"/>
                    <a:pt x="10757" y="2232"/>
                    <a:pt x="10562" y="2232"/>
                  </a:cubicBezTo>
                  <a:cubicBezTo>
                    <a:pt x="10451" y="2232"/>
                    <a:pt x="10337" y="2208"/>
                    <a:pt x="10227" y="2159"/>
                  </a:cubicBezTo>
                  <a:cubicBezTo>
                    <a:pt x="10026" y="2042"/>
                    <a:pt x="9792" y="1958"/>
                    <a:pt x="9558" y="1875"/>
                  </a:cubicBezTo>
                  <a:cubicBezTo>
                    <a:pt x="9273" y="1774"/>
                    <a:pt x="9056" y="1507"/>
                    <a:pt x="9056" y="1172"/>
                  </a:cubicBezTo>
                  <a:lnTo>
                    <a:pt x="9056" y="670"/>
                  </a:lnTo>
                  <a:cubicBezTo>
                    <a:pt x="9056" y="285"/>
                    <a:pt x="8771" y="0"/>
                    <a:pt x="8386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26;p47">
              <a:extLst>
                <a:ext uri="{FF2B5EF4-FFF2-40B4-BE49-F238E27FC236}">
                  <a16:creationId xmlns:a16="http://schemas.microsoft.com/office/drawing/2014/main" id="{83AE6AB0-65EC-466C-A15A-E0CE2053E7A1}"/>
                </a:ext>
              </a:extLst>
            </p:cNvPr>
            <p:cNvSpPr/>
            <p:nvPr/>
          </p:nvSpPr>
          <p:spPr>
            <a:xfrm>
              <a:off x="6250952" y="2614118"/>
              <a:ext cx="848886" cy="848886"/>
            </a:xfrm>
            <a:custGeom>
              <a:avLst/>
              <a:gdLst/>
              <a:ahLst/>
              <a:cxnLst/>
              <a:rect l="l" t="t" r="r" b="b"/>
              <a:pathLst>
                <a:path w="10864" h="10864" fill="none" extrusionOk="0">
                  <a:moveTo>
                    <a:pt x="8671" y="1792"/>
                  </a:moveTo>
                  <a:cubicBezTo>
                    <a:pt x="10680" y="3583"/>
                    <a:pt x="10864" y="6663"/>
                    <a:pt x="9073" y="8671"/>
                  </a:cubicBezTo>
                  <a:cubicBezTo>
                    <a:pt x="7282" y="10680"/>
                    <a:pt x="4202" y="10864"/>
                    <a:pt x="2193" y="9090"/>
                  </a:cubicBezTo>
                  <a:cubicBezTo>
                    <a:pt x="185" y="7299"/>
                    <a:pt x="1" y="4219"/>
                    <a:pt x="1775" y="2193"/>
                  </a:cubicBezTo>
                  <a:cubicBezTo>
                    <a:pt x="3566" y="185"/>
                    <a:pt x="6646" y="1"/>
                    <a:pt x="8671" y="1792"/>
                  </a:cubicBezTo>
                  <a:close/>
                </a:path>
              </a:pathLst>
            </a:custGeom>
            <a:noFill/>
            <a:ln w="15475" cap="flat" cmpd="sng">
              <a:solidFill>
                <a:srgbClr val="666666"/>
              </a:solidFill>
              <a:prstDash val="solid"/>
              <a:miter lim="167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27;p47">
              <a:extLst>
                <a:ext uri="{FF2B5EF4-FFF2-40B4-BE49-F238E27FC236}">
                  <a16:creationId xmlns:a16="http://schemas.microsoft.com/office/drawing/2014/main" id="{93895B00-0755-45F5-9D2C-548ED3325BE2}"/>
                </a:ext>
              </a:extLst>
            </p:cNvPr>
            <p:cNvSpPr/>
            <p:nvPr/>
          </p:nvSpPr>
          <p:spPr>
            <a:xfrm>
              <a:off x="6539981" y="2493708"/>
              <a:ext cx="157056" cy="173075"/>
            </a:xfrm>
            <a:custGeom>
              <a:avLst/>
              <a:gdLst/>
              <a:ahLst/>
              <a:cxnLst/>
              <a:rect l="l" t="t" r="r" b="b"/>
              <a:pathLst>
                <a:path w="2010" h="2215" extrusionOk="0">
                  <a:moveTo>
                    <a:pt x="340" y="1"/>
                  </a:moveTo>
                  <a:cubicBezTo>
                    <a:pt x="302" y="1"/>
                    <a:pt x="275" y="21"/>
                    <a:pt x="269" y="69"/>
                  </a:cubicBezTo>
                  <a:cubicBezTo>
                    <a:pt x="252" y="152"/>
                    <a:pt x="168" y="152"/>
                    <a:pt x="84" y="219"/>
                  </a:cubicBezTo>
                  <a:cubicBezTo>
                    <a:pt x="1" y="269"/>
                    <a:pt x="34" y="688"/>
                    <a:pt x="34" y="822"/>
                  </a:cubicBezTo>
                  <a:cubicBezTo>
                    <a:pt x="34" y="973"/>
                    <a:pt x="1" y="1006"/>
                    <a:pt x="202" y="1240"/>
                  </a:cubicBezTo>
                  <a:cubicBezTo>
                    <a:pt x="369" y="1424"/>
                    <a:pt x="1089" y="1893"/>
                    <a:pt x="1089" y="1893"/>
                  </a:cubicBezTo>
                  <a:lnTo>
                    <a:pt x="1390" y="2094"/>
                  </a:lnTo>
                  <a:cubicBezTo>
                    <a:pt x="1464" y="2177"/>
                    <a:pt x="1553" y="2214"/>
                    <a:pt x="1640" y="2214"/>
                  </a:cubicBezTo>
                  <a:cubicBezTo>
                    <a:pt x="1711" y="2214"/>
                    <a:pt x="1782" y="2189"/>
                    <a:pt x="1842" y="2144"/>
                  </a:cubicBezTo>
                  <a:cubicBezTo>
                    <a:pt x="1959" y="2027"/>
                    <a:pt x="2009" y="1826"/>
                    <a:pt x="1875" y="1676"/>
                  </a:cubicBezTo>
                  <a:lnTo>
                    <a:pt x="1742" y="1508"/>
                  </a:lnTo>
                  <a:cubicBezTo>
                    <a:pt x="1608" y="1324"/>
                    <a:pt x="1507" y="1090"/>
                    <a:pt x="1507" y="839"/>
                  </a:cubicBezTo>
                  <a:cubicBezTo>
                    <a:pt x="1507" y="679"/>
                    <a:pt x="1401" y="232"/>
                    <a:pt x="1247" y="232"/>
                  </a:cubicBezTo>
                  <a:cubicBezTo>
                    <a:pt x="1239" y="232"/>
                    <a:pt x="1231" y="234"/>
                    <a:pt x="1223" y="236"/>
                  </a:cubicBezTo>
                  <a:cubicBezTo>
                    <a:pt x="1091" y="253"/>
                    <a:pt x="1219" y="822"/>
                    <a:pt x="1094" y="822"/>
                  </a:cubicBezTo>
                  <a:cubicBezTo>
                    <a:pt x="1092" y="822"/>
                    <a:pt x="1091" y="822"/>
                    <a:pt x="1089" y="822"/>
                  </a:cubicBezTo>
                  <a:cubicBezTo>
                    <a:pt x="1022" y="822"/>
                    <a:pt x="771" y="403"/>
                    <a:pt x="587" y="152"/>
                  </a:cubicBezTo>
                  <a:cubicBezTo>
                    <a:pt x="511" y="66"/>
                    <a:pt x="408" y="1"/>
                    <a:pt x="340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28;p47">
              <a:extLst>
                <a:ext uri="{FF2B5EF4-FFF2-40B4-BE49-F238E27FC236}">
                  <a16:creationId xmlns:a16="http://schemas.microsoft.com/office/drawing/2014/main" id="{4B56D7BD-065E-48C8-8681-48DB7E64A9F9}"/>
                </a:ext>
              </a:extLst>
            </p:cNvPr>
            <p:cNvSpPr/>
            <p:nvPr/>
          </p:nvSpPr>
          <p:spPr>
            <a:xfrm>
              <a:off x="6634136" y="2491911"/>
              <a:ext cx="703159" cy="504221"/>
            </a:xfrm>
            <a:custGeom>
              <a:avLst/>
              <a:gdLst/>
              <a:ahLst/>
              <a:cxnLst/>
              <a:rect l="l" t="t" r="r" b="b"/>
              <a:pathLst>
                <a:path w="8999" h="6453" extrusionOk="0">
                  <a:moveTo>
                    <a:pt x="7776" y="1"/>
                  </a:moveTo>
                  <a:cubicBezTo>
                    <a:pt x="7562" y="1"/>
                    <a:pt x="7356" y="87"/>
                    <a:pt x="7199" y="276"/>
                  </a:cubicBezTo>
                  <a:cubicBezTo>
                    <a:pt x="6857" y="683"/>
                    <a:pt x="4964" y="4570"/>
                    <a:pt x="4229" y="4570"/>
                  </a:cubicBezTo>
                  <a:cubicBezTo>
                    <a:pt x="4208" y="4570"/>
                    <a:pt x="4188" y="4567"/>
                    <a:pt x="4169" y="4561"/>
                  </a:cubicBezTo>
                  <a:cubicBezTo>
                    <a:pt x="3483" y="4343"/>
                    <a:pt x="520" y="1498"/>
                    <a:pt x="520" y="1498"/>
                  </a:cubicBezTo>
                  <a:cubicBezTo>
                    <a:pt x="235" y="1699"/>
                    <a:pt x="68" y="1916"/>
                    <a:pt x="1" y="2117"/>
                  </a:cubicBezTo>
                  <a:cubicBezTo>
                    <a:pt x="1" y="2117"/>
                    <a:pt x="3655" y="6452"/>
                    <a:pt x="4163" y="6452"/>
                  </a:cubicBezTo>
                  <a:cubicBezTo>
                    <a:pt x="4165" y="6452"/>
                    <a:pt x="4167" y="6452"/>
                    <a:pt x="4169" y="6452"/>
                  </a:cubicBezTo>
                  <a:cubicBezTo>
                    <a:pt x="4654" y="6402"/>
                    <a:pt x="8554" y="3222"/>
                    <a:pt x="8839" y="1598"/>
                  </a:cubicBezTo>
                  <a:cubicBezTo>
                    <a:pt x="8998" y="643"/>
                    <a:pt x="8360" y="1"/>
                    <a:pt x="7776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29;p47">
              <a:extLst>
                <a:ext uri="{FF2B5EF4-FFF2-40B4-BE49-F238E27FC236}">
                  <a16:creationId xmlns:a16="http://schemas.microsoft.com/office/drawing/2014/main" id="{339F5B60-5DE7-4112-925B-64AAF5C49540}"/>
                </a:ext>
              </a:extLst>
            </p:cNvPr>
            <p:cNvSpPr/>
            <p:nvPr/>
          </p:nvSpPr>
          <p:spPr>
            <a:xfrm>
              <a:off x="5188915" y="1202025"/>
              <a:ext cx="175341" cy="167839"/>
            </a:xfrm>
            <a:custGeom>
              <a:avLst/>
              <a:gdLst/>
              <a:ahLst/>
              <a:cxnLst/>
              <a:rect l="l" t="t" r="r" b="b"/>
              <a:pathLst>
                <a:path w="2244" h="2148" extrusionOk="0">
                  <a:moveTo>
                    <a:pt x="1241" y="0"/>
                  </a:moveTo>
                  <a:cubicBezTo>
                    <a:pt x="1189" y="0"/>
                    <a:pt x="1134" y="26"/>
                    <a:pt x="1089" y="79"/>
                  </a:cubicBezTo>
                  <a:lnTo>
                    <a:pt x="821" y="480"/>
                  </a:lnTo>
                  <a:cubicBezTo>
                    <a:pt x="788" y="531"/>
                    <a:pt x="737" y="547"/>
                    <a:pt x="687" y="547"/>
                  </a:cubicBezTo>
                  <a:lnTo>
                    <a:pt x="202" y="547"/>
                  </a:lnTo>
                  <a:cubicBezTo>
                    <a:pt x="85" y="547"/>
                    <a:pt x="1" y="698"/>
                    <a:pt x="85" y="798"/>
                  </a:cubicBezTo>
                  <a:lnTo>
                    <a:pt x="369" y="1167"/>
                  </a:lnTo>
                  <a:cubicBezTo>
                    <a:pt x="403" y="1217"/>
                    <a:pt x="419" y="1284"/>
                    <a:pt x="403" y="1317"/>
                  </a:cubicBezTo>
                  <a:lnTo>
                    <a:pt x="252" y="1786"/>
                  </a:lnTo>
                  <a:cubicBezTo>
                    <a:pt x="210" y="1884"/>
                    <a:pt x="285" y="1982"/>
                    <a:pt x="379" y="1982"/>
                  </a:cubicBezTo>
                  <a:cubicBezTo>
                    <a:pt x="398" y="1982"/>
                    <a:pt x="417" y="1978"/>
                    <a:pt x="436" y="1970"/>
                  </a:cubicBezTo>
                  <a:lnTo>
                    <a:pt x="905" y="1803"/>
                  </a:lnTo>
                  <a:cubicBezTo>
                    <a:pt x="919" y="1798"/>
                    <a:pt x="934" y="1796"/>
                    <a:pt x="948" y="1796"/>
                  </a:cubicBezTo>
                  <a:cubicBezTo>
                    <a:pt x="983" y="1796"/>
                    <a:pt x="1015" y="1808"/>
                    <a:pt x="1039" y="1819"/>
                  </a:cubicBezTo>
                  <a:lnTo>
                    <a:pt x="1440" y="2121"/>
                  </a:lnTo>
                  <a:cubicBezTo>
                    <a:pt x="1463" y="2139"/>
                    <a:pt x="1490" y="2147"/>
                    <a:pt x="1518" y="2147"/>
                  </a:cubicBezTo>
                  <a:cubicBezTo>
                    <a:pt x="1594" y="2147"/>
                    <a:pt x="1675" y="2085"/>
                    <a:pt x="1675" y="1987"/>
                  </a:cubicBezTo>
                  <a:lnTo>
                    <a:pt x="1675" y="1518"/>
                  </a:lnTo>
                  <a:cubicBezTo>
                    <a:pt x="1675" y="1468"/>
                    <a:pt x="1691" y="1401"/>
                    <a:pt x="1742" y="1384"/>
                  </a:cubicBezTo>
                  <a:lnTo>
                    <a:pt x="2127" y="1100"/>
                  </a:lnTo>
                  <a:cubicBezTo>
                    <a:pt x="2244" y="1016"/>
                    <a:pt x="2210" y="865"/>
                    <a:pt x="2093" y="815"/>
                  </a:cubicBezTo>
                  <a:lnTo>
                    <a:pt x="1641" y="681"/>
                  </a:lnTo>
                  <a:cubicBezTo>
                    <a:pt x="1574" y="648"/>
                    <a:pt x="1558" y="614"/>
                    <a:pt x="1524" y="564"/>
                  </a:cubicBezTo>
                  <a:lnTo>
                    <a:pt x="1390" y="112"/>
                  </a:lnTo>
                  <a:cubicBezTo>
                    <a:pt x="1363" y="39"/>
                    <a:pt x="1305" y="0"/>
                    <a:pt x="1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30;p47">
              <a:extLst>
                <a:ext uri="{FF2B5EF4-FFF2-40B4-BE49-F238E27FC236}">
                  <a16:creationId xmlns:a16="http://schemas.microsoft.com/office/drawing/2014/main" id="{45D9AA25-66A3-40F1-8E6D-43D20A31073C}"/>
                </a:ext>
              </a:extLst>
            </p:cNvPr>
            <p:cNvSpPr/>
            <p:nvPr/>
          </p:nvSpPr>
          <p:spPr>
            <a:xfrm>
              <a:off x="5127499" y="1147954"/>
              <a:ext cx="294344" cy="273481"/>
            </a:xfrm>
            <a:custGeom>
              <a:avLst/>
              <a:gdLst/>
              <a:ahLst/>
              <a:cxnLst/>
              <a:rect l="l" t="t" r="r" b="b"/>
              <a:pathLst>
                <a:path w="3767" h="3500" extrusionOk="0">
                  <a:moveTo>
                    <a:pt x="1875" y="151"/>
                  </a:moveTo>
                  <a:cubicBezTo>
                    <a:pt x="1959" y="151"/>
                    <a:pt x="2042" y="151"/>
                    <a:pt x="2109" y="168"/>
                  </a:cubicBezTo>
                  <a:cubicBezTo>
                    <a:pt x="2980" y="302"/>
                    <a:pt x="3599" y="1122"/>
                    <a:pt x="3448" y="1993"/>
                  </a:cubicBezTo>
                  <a:cubicBezTo>
                    <a:pt x="3314" y="2763"/>
                    <a:pt x="2645" y="3348"/>
                    <a:pt x="1858" y="3348"/>
                  </a:cubicBezTo>
                  <a:cubicBezTo>
                    <a:pt x="1774" y="3348"/>
                    <a:pt x="1691" y="3348"/>
                    <a:pt x="1624" y="3332"/>
                  </a:cubicBezTo>
                  <a:cubicBezTo>
                    <a:pt x="1205" y="3265"/>
                    <a:pt x="837" y="3047"/>
                    <a:pt x="586" y="2712"/>
                  </a:cubicBezTo>
                  <a:cubicBezTo>
                    <a:pt x="335" y="2378"/>
                    <a:pt x="218" y="1926"/>
                    <a:pt x="285" y="1507"/>
                  </a:cubicBezTo>
                  <a:cubicBezTo>
                    <a:pt x="435" y="737"/>
                    <a:pt x="1105" y="151"/>
                    <a:pt x="1875" y="151"/>
                  </a:cubicBezTo>
                  <a:close/>
                  <a:moveTo>
                    <a:pt x="1875" y="1"/>
                  </a:moveTo>
                  <a:cubicBezTo>
                    <a:pt x="1021" y="1"/>
                    <a:pt x="268" y="637"/>
                    <a:pt x="134" y="1490"/>
                  </a:cubicBezTo>
                  <a:cubicBezTo>
                    <a:pt x="0" y="2445"/>
                    <a:pt x="670" y="3332"/>
                    <a:pt x="1607" y="3482"/>
                  </a:cubicBezTo>
                  <a:cubicBezTo>
                    <a:pt x="1691" y="3499"/>
                    <a:pt x="1774" y="3499"/>
                    <a:pt x="1875" y="3499"/>
                  </a:cubicBezTo>
                  <a:cubicBezTo>
                    <a:pt x="2729" y="3499"/>
                    <a:pt x="3482" y="2863"/>
                    <a:pt x="3616" y="2009"/>
                  </a:cubicBezTo>
                  <a:cubicBezTo>
                    <a:pt x="3766" y="1055"/>
                    <a:pt x="3097" y="168"/>
                    <a:pt x="2143" y="17"/>
                  </a:cubicBezTo>
                  <a:cubicBezTo>
                    <a:pt x="2059" y="1"/>
                    <a:pt x="1975" y="1"/>
                    <a:pt x="1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31;p47">
              <a:extLst>
                <a:ext uri="{FF2B5EF4-FFF2-40B4-BE49-F238E27FC236}">
                  <a16:creationId xmlns:a16="http://schemas.microsoft.com/office/drawing/2014/main" id="{83FA704D-9E7D-464E-8006-E5829938A975}"/>
                </a:ext>
              </a:extLst>
            </p:cNvPr>
            <p:cNvSpPr/>
            <p:nvPr/>
          </p:nvSpPr>
          <p:spPr>
            <a:xfrm>
              <a:off x="3368324" y="4634820"/>
              <a:ext cx="4351477" cy="53680"/>
            </a:xfrm>
            <a:custGeom>
              <a:avLst/>
              <a:gdLst/>
              <a:ahLst/>
              <a:cxnLst/>
              <a:rect l="l" t="t" r="r" b="b"/>
              <a:pathLst>
                <a:path w="55690" h="687" extrusionOk="0">
                  <a:moveTo>
                    <a:pt x="336" y="1"/>
                  </a:moveTo>
                  <a:cubicBezTo>
                    <a:pt x="135" y="1"/>
                    <a:pt x="1" y="151"/>
                    <a:pt x="1" y="352"/>
                  </a:cubicBezTo>
                  <a:cubicBezTo>
                    <a:pt x="1" y="536"/>
                    <a:pt x="135" y="687"/>
                    <a:pt x="336" y="687"/>
                  </a:cubicBezTo>
                  <a:lnTo>
                    <a:pt x="55355" y="687"/>
                  </a:lnTo>
                  <a:cubicBezTo>
                    <a:pt x="55539" y="687"/>
                    <a:pt x="55690" y="520"/>
                    <a:pt x="55690" y="352"/>
                  </a:cubicBezTo>
                  <a:cubicBezTo>
                    <a:pt x="55690" y="151"/>
                    <a:pt x="55539" y="1"/>
                    <a:pt x="55355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/>
          <p:cNvSpPr/>
          <p:nvPr/>
        </p:nvSpPr>
        <p:spPr>
          <a:xfrm>
            <a:off x="3051957" y="2212003"/>
            <a:ext cx="8416119" cy="2445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indent="-220979">
              <a:lnSpc>
                <a:spcPct val="100000"/>
              </a:lnSpc>
              <a:spcBef>
                <a:spcPts val="12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90" dirty="0" err="1">
                <a:cs typeface="Gill Sans MT"/>
              </a:rPr>
              <a:t>Kontrol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70" dirty="0" err="1">
                <a:cs typeface="Gill Sans MT"/>
              </a:rPr>
              <a:t>perubahan</a:t>
            </a:r>
            <a:r>
              <a:rPr lang="en-US" sz="2000" spc="-50" dirty="0">
                <a:cs typeface="Gill Sans MT"/>
              </a:rPr>
              <a:t> </a:t>
            </a:r>
            <a:r>
              <a:rPr lang="en-US" sz="2000" spc="190" dirty="0">
                <a:cs typeface="Gill Sans MT"/>
              </a:rPr>
              <a:t>yang</a:t>
            </a:r>
            <a:r>
              <a:rPr lang="en-US" sz="2000" spc="-10" dirty="0">
                <a:cs typeface="Gill Sans MT"/>
              </a:rPr>
              <a:t> </a:t>
            </a:r>
            <a:r>
              <a:rPr lang="en-US" sz="2000" spc="114" dirty="0" err="1">
                <a:cs typeface="Gill Sans MT"/>
              </a:rPr>
              <a:t>terintegrasi</a:t>
            </a:r>
            <a:r>
              <a:rPr lang="en-US" sz="2000" spc="-30" dirty="0">
                <a:cs typeface="Gill Sans MT"/>
              </a:rPr>
              <a:t> </a:t>
            </a:r>
            <a:r>
              <a:rPr lang="en-US" sz="2000" spc="125" dirty="0" err="1">
                <a:cs typeface="Gill Sans MT"/>
              </a:rPr>
              <a:t>secara</a:t>
            </a:r>
            <a:r>
              <a:rPr lang="en-US" sz="2000" spc="-35" dirty="0">
                <a:cs typeface="Gill Sans MT"/>
              </a:rPr>
              <a:t> </a:t>
            </a:r>
            <a:r>
              <a:rPr lang="en-US" sz="2000" spc="229" dirty="0" err="1">
                <a:cs typeface="Gill Sans MT"/>
              </a:rPr>
              <a:t>umum</a:t>
            </a:r>
            <a:endParaRPr lang="en-US" sz="2000" dirty="0">
              <a:cs typeface="Gill Sans MT"/>
            </a:endParaRPr>
          </a:p>
          <a:p>
            <a:pPr marL="233679">
              <a:lnSpc>
                <a:spcPct val="100000"/>
              </a:lnSpc>
              <a:spcBef>
                <a:spcPts val="25"/>
              </a:spcBef>
            </a:pPr>
            <a:r>
              <a:rPr lang="en-US" sz="2000" spc="165" dirty="0" err="1">
                <a:cs typeface="Gill Sans MT"/>
              </a:rPr>
              <a:t>memiliki</a:t>
            </a:r>
            <a:r>
              <a:rPr lang="en-US" sz="2000" spc="165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tiga</a:t>
            </a:r>
            <a:r>
              <a:rPr lang="en-US" sz="2000" spc="13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tujuan</a:t>
            </a:r>
            <a:r>
              <a:rPr lang="en-US" sz="2000" spc="-245" dirty="0">
                <a:cs typeface="Gill Sans MT"/>
              </a:rPr>
              <a:t> </a:t>
            </a:r>
            <a:r>
              <a:rPr lang="en-US" sz="2000" spc="190" dirty="0">
                <a:cs typeface="Gill Sans MT"/>
              </a:rPr>
              <a:t>yang </a:t>
            </a:r>
            <a:r>
              <a:rPr lang="en-US" sz="2000" spc="140" dirty="0" err="1">
                <a:cs typeface="Gill Sans MT"/>
              </a:rPr>
              <a:t>meliputi</a:t>
            </a:r>
            <a:r>
              <a:rPr lang="en-US" sz="2000" spc="140" dirty="0">
                <a:cs typeface="Gill Sans MT"/>
              </a:rPr>
              <a:t>:</a:t>
            </a:r>
            <a:endParaRPr lang="en-US" sz="2000" dirty="0">
              <a:cs typeface="Gill Sans MT"/>
            </a:endParaRPr>
          </a:p>
          <a:p>
            <a:pPr marL="454659" marR="5080" lvl="1" indent="-220979">
              <a:lnSpc>
                <a:spcPct val="100000"/>
              </a:lnSpc>
              <a:spcBef>
                <a:spcPts val="670"/>
              </a:spcBef>
              <a:buClr>
                <a:srgbClr val="FF0000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135" dirty="0" err="1">
                <a:cs typeface="Gill Sans MT"/>
              </a:rPr>
              <a:t>Mempengaruhi</a:t>
            </a:r>
            <a:r>
              <a:rPr lang="en-US" sz="2000" spc="135" dirty="0">
                <a:cs typeface="Gill Sans MT"/>
              </a:rPr>
              <a:t> </a:t>
            </a:r>
            <a:r>
              <a:rPr lang="en-US" sz="2000" spc="75" dirty="0">
                <a:cs typeface="Gill Sans MT"/>
              </a:rPr>
              <a:t>factor-factor </a:t>
            </a:r>
            <a:r>
              <a:rPr lang="en-US" sz="2000" spc="150" dirty="0">
                <a:cs typeface="Gill Sans MT"/>
              </a:rPr>
              <a:t>yang </a:t>
            </a:r>
            <a:r>
              <a:rPr lang="en-US" sz="2000" spc="110" dirty="0" err="1">
                <a:cs typeface="Gill Sans MT"/>
              </a:rPr>
              <a:t>mendorong</a:t>
            </a:r>
            <a:r>
              <a:rPr lang="en-US" sz="2000" spc="11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perubahan</a:t>
            </a:r>
            <a:r>
              <a:rPr lang="en-US" sz="2000" spc="140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dan</a:t>
            </a:r>
            <a:r>
              <a:rPr lang="en-US" sz="2000" spc="155" dirty="0">
                <a:cs typeface="Gill Sans MT"/>
              </a:rPr>
              <a:t>  </a:t>
            </a:r>
            <a:r>
              <a:rPr lang="en-US" sz="2000" spc="130" dirty="0" err="1">
                <a:cs typeface="Gill Sans MT"/>
              </a:rPr>
              <a:t>memastikan</a:t>
            </a:r>
            <a:r>
              <a:rPr lang="en-US" sz="2000" spc="-45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bahwa</a:t>
            </a:r>
            <a:r>
              <a:rPr lang="en-US" sz="2000" spc="-45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perubahan</a:t>
            </a:r>
            <a:r>
              <a:rPr lang="en-US" sz="2000" spc="-45" dirty="0">
                <a:cs typeface="Gill Sans MT"/>
              </a:rPr>
              <a:t> </a:t>
            </a:r>
            <a:r>
              <a:rPr lang="en-US" sz="2000" spc="155" dirty="0" err="1">
                <a:cs typeface="Gill Sans MT"/>
              </a:rPr>
              <a:t>akan</a:t>
            </a:r>
            <a:r>
              <a:rPr lang="en-US" sz="2000" spc="-4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mendatangkan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30" dirty="0" err="1">
                <a:cs typeface="Gill Sans MT"/>
              </a:rPr>
              <a:t>keuntungan</a:t>
            </a:r>
            <a:endParaRPr lang="en-US" sz="2000" dirty="0">
              <a:cs typeface="Gill Sans MT"/>
            </a:endParaRPr>
          </a:p>
          <a:p>
            <a:pPr marL="454659" marR="444500" lvl="1" indent="-220979">
              <a:lnSpc>
                <a:spcPct val="101400"/>
              </a:lnSpc>
              <a:spcBef>
                <a:spcPts val="380"/>
              </a:spcBef>
              <a:buClr>
                <a:srgbClr val="FF0000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125" dirty="0" err="1">
                <a:cs typeface="Gill Sans MT"/>
              </a:rPr>
              <a:t>Memastikan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60" dirty="0" err="1">
                <a:cs typeface="Gill Sans MT"/>
              </a:rPr>
              <a:t>bahwa</a:t>
            </a:r>
            <a:r>
              <a:rPr lang="en-US" sz="2000" spc="-5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perubahan</a:t>
            </a:r>
            <a:r>
              <a:rPr lang="en-US" sz="2000" spc="-60" dirty="0">
                <a:cs typeface="Gill Sans MT"/>
              </a:rPr>
              <a:t> </a:t>
            </a:r>
            <a:r>
              <a:rPr lang="en-US" sz="2000" spc="75" dirty="0" err="1">
                <a:cs typeface="Gill Sans MT"/>
              </a:rPr>
              <a:t>tersebut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10" dirty="0" err="1">
                <a:cs typeface="Gill Sans MT"/>
              </a:rPr>
              <a:t>benar-benar</a:t>
            </a:r>
            <a:r>
              <a:rPr lang="en-US" sz="2000" spc="-15" dirty="0">
                <a:cs typeface="Gill Sans MT"/>
              </a:rPr>
              <a:t> </a:t>
            </a:r>
            <a:r>
              <a:rPr lang="en-US" sz="2000" spc="100" dirty="0" err="1">
                <a:cs typeface="Gill Sans MT"/>
              </a:rPr>
              <a:t>telah</a:t>
            </a:r>
            <a:r>
              <a:rPr lang="en-US" sz="2000" spc="100" dirty="0">
                <a:cs typeface="Gill Sans MT"/>
              </a:rPr>
              <a:t>  </a:t>
            </a:r>
            <a:r>
              <a:rPr lang="en-US" sz="2000" spc="135" dirty="0" err="1">
                <a:cs typeface="Gill Sans MT"/>
              </a:rPr>
              <a:t>dilakukan</a:t>
            </a:r>
            <a:r>
              <a:rPr lang="en-US" sz="2000" spc="135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454659" lvl="1" indent="-220979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110" dirty="0" err="1">
                <a:cs typeface="Gill Sans MT"/>
              </a:rPr>
              <a:t>Mengelola</a:t>
            </a:r>
            <a:r>
              <a:rPr lang="en-US" sz="200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perubahan</a:t>
            </a:r>
            <a:r>
              <a:rPr lang="en-US" sz="2000" spc="-70" dirty="0">
                <a:cs typeface="Gill Sans MT"/>
              </a:rPr>
              <a:t> </a:t>
            </a:r>
            <a:r>
              <a:rPr lang="en-US" sz="2000" spc="140" dirty="0" err="1">
                <a:cs typeface="Gill Sans MT"/>
              </a:rPr>
              <a:t>sebagaimana</a:t>
            </a:r>
            <a:r>
              <a:rPr lang="en-US" sz="2000" spc="-60" dirty="0">
                <a:cs typeface="Gill Sans MT"/>
              </a:rPr>
              <a:t> </a:t>
            </a:r>
            <a:r>
              <a:rPr lang="en-US" sz="2000" spc="150" dirty="0">
                <a:cs typeface="Gill Sans MT"/>
              </a:rPr>
              <a:t>yang</a:t>
            </a:r>
            <a:r>
              <a:rPr lang="en-US" sz="2000" spc="-25" dirty="0">
                <a:cs typeface="Gill Sans MT"/>
              </a:rPr>
              <a:t> </a:t>
            </a:r>
            <a:r>
              <a:rPr lang="en-US" sz="2000" spc="100" dirty="0" err="1">
                <a:cs typeface="Gill Sans MT"/>
              </a:rPr>
              <a:t>telah</a:t>
            </a:r>
            <a:r>
              <a:rPr lang="en-US" sz="2000" spc="-20" dirty="0">
                <a:cs typeface="Gill Sans MT"/>
              </a:rPr>
              <a:t> </a:t>
            </a:r>
            <a:r>
              <a:rPr lang="en-US" sz="2000" spc="135" dirty="0" err="1">
                <a:cs typeface="Gill Sans MT"/>
              </a:rPr>
              <a:t>dilakukan</a:t>
            </a:r>
            <a:r>
              <a:rPr lang="en-US" sz="2000" spc="135" dirty="0"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930106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71497" y="1387689"/>
            <a:ext cx="2511335" cy="94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Kontrol</a:t>
            </a:r>
            <a:r>
              <a:rPr lang="en-US" sz="3600" dirty="0"/>
              <a:t> </a:t>
            </a:r>
            <a:r>
              <a:rPr lang="en-US" sz="3600" dirty="0" err="1"/>
              <a:t>perubahan</a:t>
            </a:r>
            <a:endParaRPr lang="en-ID" sz="3600" i="1" dirty="0"/>
          </a:p>
        </p:txBody>
      </p:sp>
      <p:sp>
        <p:nvSpPr>
          <p:cNvPr id="3" name="Rectangle 2"/>
          <p:cNvSpPr/>
          <p:nvPr/>
        </p:nvSpPr>
        <p:spPr>
          <a:xfrm>
            <a:off x="3216419" y="2087710"/>
            <a:ext cx="8416119" cy="3421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45720" indent="-220979">
              <a:lnSpc>
                <a:spcPct val="101200"/>
              </a:lnSpc>
              <a:spcBef>
                <a:spcPts val="100"/>
              </a:spcBef>
              <a:buClr>
                <a:srgbClr val="FF0000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90" dirty="0" err="1">
                <a:solidFill>
                  <a:srgbClr val="434343"/>
                </a:solidFill>
                <a:latin typeface="Gill Sans MT"/>
                <a:cs typeface="Gill Sans MT"/>
              </a:rPr>
              <a:t>Pandangan</a:t>
            </a:r>
            <a:r>
              <a:rPr lang="en-US" sz="2000" spc="19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latin typeface="Gill Sans MT"/>
                <a:cs typeface="Gill Sans MT"/>
              </a:rPr>
              <a:t>sebelumnya</a:t>
            </a:r>
            <a:r>
              <a:rPr lang="en-US" sz="2000" spc="155" dirty="0">
                <a:solidFill>
                  <a:srgbClr val="434343"/>
                </a:solidFill>
                <a:latin typeface="Gill Sans MT"/>
                <a:cs typeface="Gill Sans MT"/>
              </a:rPr>
              <a:t>: </a:t>
            </a:r>
            <a:r>
              <a:rPr lang="en-US" sz="2000" spc="145" dirty="0">
                <a:solidFill>
                  <a:srgbClr val="434343"/>
                </a:solidFill>
                <a:latin typeface="Gill Sans MT"/>
                <a:cs typeface="Gill Sans MT"/>
              </a:rPr>
              <a:t>Tim </a:t>
            </a:r>
            <a:r>
              <a:rPr lang="en-US" sz="2000" spc="125" dirty="0" err="1">
                <a:solidFill>
                  <a:srgbClr val="434343"/>
                </a:solidFill>
                <a:latin typeface="Gill Sans MT"/>
                <a:cs typeface="Gill Sans MT"/>
              </a:rPr>
              <a:t>proyek</a:t>
            </a:r>
            <a:r>
              <a:rPr lang="en-US" sz="2000" spc="12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latin typeface="Gill Sans MT"/>
                <a:cs typeface="Gill Sans MT"/>
              </a:rPr>
              <a:t>harus</a:t>
            </a:r>
            <a:r>
              <a:rPr lang="en-US" sz="2000" spc="16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latin typeface="Gill Sans MT"/>
                <a:cs typeface="Gill Sans MT"/>
              </a:rPr>
              <a:t>berusaha</a:t>
            </a:r>
            <a:r>
              <a:rPr lang="en-US" sz="2000" spc="155" dirty="0">
                <a:solidFill>
                  <a:srgbClr val="434343"/>
                </a:solidFill>
                <a:latin typeface="Gill Sans MT"/>
                <a:cs typeface="Gill Sans MT"/>
              </a:rPr>
              <a:t>  </a:t>
            </a:r>
            <a:r>
              <a:rPr lang="en-US" sz="2000" spc="160" dirty="0" err="1">
                <a:solidFill>
                  <a:srgbClr val="434343"/>
                </a:solidFill>
                <a:latin typeface="Gill Sans MT"/>
                <a:cs typeface="Gill Sans MT"/>
              </a:rPr>
              <a:t>untuk</a:t>
            </a:r>
            <a:r>
              <a:rPr lang="en-US" sz="2000" spc="-2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80" dirty="0" err="1">
                <a:solidFill>
                  <a:srgbClr val="434343"/>
                </a:solidFill>
                <a:latin typeface="Gill Sans MT"/>
                <a:cs typeface="Gill Sans MT"/>
              </a:rPr>
              <a:t>melakukan</a:t>
            </a:r>
            <a:r>
              <a:rPr lang="en-US" sz="2000" spc="-5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90" dirty="0" err="1">
                <a:solidFill>
                  <a:srgbClr val="434343"/>
                </a:solidFill>
                <a:latin typeface="Gill Sans MT"/>
                <a:cs typeface="Gill Sans MT"/>
              </a:rPr>
              <a:t>apa</a:t>
            </a:r>
            <a:r>
              <a:rPr lang="en-US" sz="2000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latin typeface="Gill Sans MT"/>
                <a:cs typeface="Gill Sans MT"/>
              </a:rPr>
              <a:t>yang</a:t>
            </a:r>
            <a:r>
              <a:rPr lang="en-US" sz="2000" spc="-2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latin typeface="Gill Sans MT"/>
                <a:cs typeface="Gill Sans MT"/>
              </a:rPr>
              <a:t>direncanakan</a:t>
            </a:r>
            <a:r>
              <a:rPr lang="en-US" sz="2000" spc="-7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latin typeface="Gill Sans MT"/>
                <a:cs typeface="Gill Sans MT"/>
              </a:rPr>
              <a:t>tepat</a:t>
            </a:r>
            <a:r>
              <a:rPr lang="en-US" sz="2000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latin typeface="Gill Sans MT"/>
                <a:cs typeface="Gill Sans MT"/>
              </a:rPr>
              <a:t>waktu</a:t>
            </a:r>
            <a:r>
              <a:rPr lang="en-US" sz="2000" spc="160" dirty="0">
                <a:solidFill>
                  <a:srgbClr val="434343"/>
                </a:solidFill>
                <a:latin typeface="Gill Sans MT"/>
                <a:cs typeface="Gill Sans MT"/>
              </a:rPr>
              <a:t>  </a:t>
            </a:r>
            <a:r>
              <a:rPr lang="en-US" sz="2000" spc="190" dirty="0" err="1">
                <a:solidFill>
                  <a:srgbClr val="434343"/>
                </a:solidFill>
                <a:latin typeface="Gill Sans MT"/>
                <a:cs typeface="Gill Sans MT"/>
              </a:rPr>
              <a:t>dan</a:t>
            </a:r>
            <a:r>
              <a:rPr lang="en-US" sz="2000" spc="19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latin typeface="Gill Sans MT"/>
                <a:cs typeface="Gill Sans MT"/>
              </a:rPr>
              <a:t>sesuai</a:t>
            </a:r>
            <a:r>
              <a:rPr lang="en-US" sz="2000" spc="-26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80" dirty="0" err="1">
                <a:solidFill>
                  <a:srgbClr val="434343"/>
                </a:solidFill>
                <a:latin typeface="Gill Sans MT"/>
                <a:cs typeface="Gill Sans MT"/>
              </a:rPr>
              <a:t>anggaran</a:t>
            </a:r>
            <a:endParaRPr lang="en-US" sz="2000" dirty="0">
              <a:latin typeface="Gill Sans MT"/>
              <a:cs typeface="Gill Sans MT"/>
            </a:endParaRPr>
          </a:p>
          <a:p>
            <a:pPr marL="233679" marR="168275" indent="-220979">
              <a:lnSpc>
                <a:spcPct val="101200"/>
              </a:lnSpc>
              <a:spcBef>
                <a:spcPts val="640"/>
              </a:spcBef>
              <a:buClr>
                <a:srgbClr val="FF0000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70" dirty="0" err="1">
                <a:solidFill>
                  <a:srgbClr val="434343"/>
                </a:solidFill>
                <a:latin typeface="Gill Sans MT"/>
                <a:cs typeface="Gill Sans MT"/>
              </a:rPr>
              <a:t>Permasalahan</a:t>
            </a:r>
            <a:r>
              <a:rPr lang="en-US" sz="2000" spc="-2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latin typeface="Gill Sans MT"/>
                <a:cs typeface="Gill Sans MT"/>
              </a:rPr>
              <a:t>yang</a:t>
            </a:r>
            <a:r>
              <a:rPr lang="en-US" sz="2000" spc="-2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latin typeface="Gill Sans MT"/>
                <a:cs typeface="Gill Sans MT"/>
              </a:rPr>
              <a:t>muncul</a:t>
            </a:r>
            <a:r>
              <a:rPr lang="en-US" sz="2000" spc="170" dirty="0">
                <a:solidFill>
                  <a:srgbClr val="434343"/>
                </a:solidFill>
                <a:latin typeface="Gill Sans MT"/>
                <a:cs typeface="Gill Sans MT"/>
              </a:rPr>
              <a:t>:</a:t>
            </a:r>
            <a:r>
              <a:rPr lang="en-US" sz="2000" spc="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latin typeface="Gill Sans MT"/>
                <a:cs typeface="Gill Sans MT"/>
              </a:rPr>
              <a:t>Pemangku</a:t>
            </a:r>
            <a:r>
              <a:rPr lang="en-US" sz="2000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latin typeface="Gill Sans MT"/>
                <a:cs typeface="Gill Sans MT"/>
              </a:rPr>
              <a:t>kepentingan</a:t>
            </a:r>
            <a:r>
              <a:rPr lang="en-US" sz="2000" spc="150" dirty="0">
                <a:solidFill>
                  <a:srgbClr val="434343"/>
                </a:solidFill>
                <a:latin typeface="Gill Sans MT"/>
                <a:cs typeface="Gill Sans MT"/>
              </a:rPr>
              <a:t>  </a:t>
            </a:r>
            <a:r>
              <a:rPr lang="en-US" sz="2000" spc="165" dirty="0" err="1">
                <a:solidFill>
                  <a:srgbClr val="434343"/>
                </a:solidFill>
                <a:latin typeface="Gill Sans MT"/>
                <a:cs typeface="Gill Sans MT"/>
              </a:rPr>
              <a:t>jarang</a:t>
            </a:r>
            <a:r>
              <a:rPr lang="en-US" sz="2000" spc="-1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latin typeface="Gill Sans MT"/>
                <a:cs typeface="Gill Sans MT"/>
              </a:rPr>
              <a:t>menyetujui</a:t>
            </a:r>
            <a:r>
              <a:rPr lang="en-US" sz="2000" spc="-2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latin typeface="Gill Sans MT"/>
                <a:cs typeface="Gill Sans MT"/>
              </a:rPr>
              <a:t>lingkup</a:t>
            </a:r>
            <a:r>
              <a:rPr lang="en-US" sz="2000" spc="-2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14" dirty="0" err="1">
                <a:solidFill>
                  <a:srgbClr val="434343"/>
                </a:solidFill>
                <a:latin typeface="Gill Sans MT"/>
                <a:cs typeface="Gill Sans MT"/>
              </a:rPr>
              <a:t>proyek</a:t>
            </a:r>
            <a:r>
              <a:rPr lang="en-US" sz="2000" spc="114" dirty="0">
                <a:solidFill>
                  <a:srgbClr val="434343"/>
                </a:solidFill>
                <a:latin typeface="Gill Sans MT"/>
                <a:cs typeface="Gill Sans MT"/>
              </a:rPr>
              <a:t>,</a:t>
            </a:r>
            <a:r>
              <a:rPr lang="en-US" sz="2000" spc="-5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90" dirty="0" err="1">
                <a:solidFill>
                  <a:srgbClr val="434343"/>
                </a:solidFill>
                <a:latin typeface="Gill Sans MT"/>
                <a:cs typeface="Gill Sans MT"/>
              </a:rPr>
              <a:t>dan</a:t>
            </a:r>
            <a:r>
              <a:rPr lang="en-US" sz="2000" spc="-3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latin typeface="Gill Sans MT"/>
                <a:cs typeface="Gill Sans MT"/>
              </a:rPr>
              <a:t>waktu</a:t>
            </a:r>
            <a:r>
              <a:rPr lang="en-US" sz="2000" spc="-2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00" dirty="0" err="1">
                <a:solidFill>
                  <a:srgbClr val="434343"/>
                </a:solidFill>
                <a:latin typeface="Gill Sans MT"/>
                <a:cs typeface="Gill Sans MT"/>
              </a:rPr>
              <a:t>serta</a:t>
            </a:r>
            <a:r>
              <a:rPr lang="en-US" sz="2000" spc="100" dirty="0">
                <a:solidFill>
                  <a:srgbClr val="434343"/>
                </a:solidFill>
                <a:latin typeface="Gill Sans MT"/>
                <a:cs typeface="Gill Sans MT"/>
              </a:rPr>
              <a:t>  </a:t>
            </a:r>
            <a:r>
              <a:rPr lang="en-US" sz="2000" spc="155" dirty="0" err="1">
                <a:solidFill>
                  <a:srgbClr val="434343"/>
                </a:solidFill>
                <a:latin typeface="Gill Sans MT"/>
                <a:cs typeface="Gill Sans MT"/>
              </a:rPr>
              <a:t>perkiraan</a:t>
            </a:r>
            <a:r>
              <a:rPr lang="en-US" sz="2000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80" dirty="0" err="1">
                <a:solidFill>
                  <a:srgbClr val="434343"/>
                </a:solidFill>
                <a:latin typeface="Gill Sans MT"/>
                <a:cs typeface="Gill Sans MT"/>
              </a:rPr>
              <a:t>biaya</a:t>
            </a:r>
            <a:r>
              <a:rPr lang="en-US" sz="2000" spc="-3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latin typeface="Gill Sans MT"/>
                <a:cs typeface="Gill Sans MT"/>
              </a:rPr>
              <a:t>yang</a:t>
            </a:r>
            <a:r>
              <a:rPr lang="en-US" sz="2000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latin typeface="Gill Sans MT"/>
                <a:cs typeface="Gill Sans MT"/>
              </a:rPr>
              <a:t>tidak</a:t>
            </a:r>
            <a:r>
              <a:rPr lang="en-US" sz="2000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latin typeface="Gill Sans MT"/>
                <a:cs typeface="Gill Sans MT"/>
              </a:rPr>
              <a:t>akurat</a:t>
            </a:r>
            <a:endParaRPr lang="en-US" sz="2000" dirty="0">
              <a:latin typeface="Gill Sans MT"/>
              <a:cs typeface="Gill Sans MT"/>
            </a:endParaRPr>
          </a:p>
          <a:p>
            <a:pPr marL="233679" marR="5080" indent="-220979">
              <a:lnSpc>
                <a:spcPct val="102299"/>
              </a:lnSpc>
              <a:spcBef>
                <a:spcPts val="625"/>
              </a:spcBef>
              <a:buClr>
                <a:srgbClr val="FF0000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90" dirty="0" err="1">
                <a:solidFill>
                  <a:srgbClr val="434343"/>
                </a:solidFill>
                <a:latin typeface="Gill Sans MT"/>
                <a:cs typeface="Gill Sans MT"/>
              </a:rPr>
              <a:t>Pandangan</a:t>
            </a:r>
            <a:r>
              <a:rPr lang="en-US" sz="2000" spc="-5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35" dirty="0">
                <a:solidFill>
                  <a:srgbClr val="434343"/>
                </a:solidFill>
                <a:latin typeface="Gill Sans MT"/>
                <a:cs typeface="Gill Sans MT"/>
              </a:rPr>
              <a:t>modern:</a:t>
            </a:r>
            <a:r>
              <a:rPr lang="en-US" sz="2000" spc="-1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latin typeface="Gill Sans MT"/>
                <a:cs typeface="Gill Sans MT"/>
              </a:rPr>
              <a:t>Manajemen</a:t>
            </a:r>
            <a:r>
              <a:rPr lang="en-US" sz="2000" spc="-3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latin typeface="Gill Sans MT"/>
                <a:cs typeface="Gill Sans MT"/>
              </a:rPr>
              <a:t>proyek</a:t>
            </a:r>
            <a:r>
              <a:rPr lang="en-US" sz="2000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80" dirty="0" err="1">
                <a:solidFill>
                  <a:srgbClr val="434343"/>
                </a:solidFill>
                <a:latin typeface="Gill Sans MT"/>
                <a:cs typeface="Gill Sans MT"/>
              </a:rPr>
              <a:t>adalah</a:t>
            </a:r>
            <a:r>
              <a:rPr lang="en-US" sz="2000" spc="-2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00" dirty="0">
                <a:solidFill>
                  <a:srgbClr val="434343"/>
                </a:solidFill>
                <a:latin typeface="Gill Sans MT"/>
                <a:cs typeface="Gill Sans MT"/>
              </a:rPr>
              <a:t>proses  </a:t>
            </a:r>
            <a:r>
              <a:rPr lang="en-US" sz="2000" spc="160" dirty="0" err="1">
                <a:solidFill>
                  <a:srgbClr val="434343"/>
                </a:solidFill>
                <a:latin typeface="Gill Sans MT"/>
                <a:cs typeface="Gill Sans MT"/>
              </a:rPr>
              <a:t>komunikasi</a:t>
            </a:r>
            <a:r>
              <a:rPr lang="en-US" sz="2000" spc="-7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90" dirty="0" err="1">
                <a:solidFill>
                  <a:srgbClr val="434343"/>
                </a:solidFill>
                <a:latin typeface="Gill Sans MT"/>
                <a:cs typeface="Gill Sans MT"/>
              </a:rPr>
              <a:t>dan</a:t>
            </a:r>
            <a:r>
              <a:rPr lang="en-US" sz="2000" spc="-3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latin typeface="Gill Sans MT"/>
                <a:cs typeface="Gill Sans MT"/>
              </a:rPr>
              <a:t>negosiasi</a:t>
            </a:r>
            <a:r>
              <a:rPr lang="en-US" sz="2000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latin typeface="Gill Sans MT"/>
                <a:cs typeface="Gill Sans MT"/>
              </a:rPr>
              <a:t>yang</a:t>
            </a:r>
            <a:r>
              <a:rPr lang="en-US" sz="2000" spc="-1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00" dirty="0" err="1">
                <a:solidFill>
                  <a:srgbClr val="434343"/>
                </a:solidFill>
                <a:latin typeface="Gill Sans MT"/>
                <a:cs typeface="Gill Sans MT"/>
              </a:rPr>
              <a:t>terus</a:t>
            </a:r>
            <a:r>
              <a:rPr lang="en-US" sz="2000" spc="-1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latin typeface="Gill Sans MT"/>
                <a:cs typeface="Gill Sans MT"/>
              </a:rPr>
              <a:t>menerus</a:t>
            </a:r>
            <a:r>
              <a:rPr lang="en-US" sz="2000" spc="145" dirty="0">
                <a:solidFill>
                  <a:srgbClr val="434343"/>
                </a:solidFill>
                <a:latin typeface="Gill Sans MT"/>
                <a:cs typeface="Gill Sans MT"/>
              </a:rPr>
              <a:t>.</a:t>
            </a:r>
            <a:endParaRPr lang="en-US" sz="2000" dirty="0">
              <a:latin typeface="Gill Sans MT"/>
              <a:cs typeface="Gill Sans MT"/>
            </a:endParaRPr>
          </a:p>
          <a:p>
            <a:pPr marL="233679" marR="5080" indent="-220979">
              <a:lnSpc>
                <a:spcPct val="101200"/>
              </a:lnSpc>
              <a:spcBef>
                <a:spcPts val="635"/>
              </a:spcBef>
              <a:buClr>
                <a:srgbClr val="FF0000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20" dirty="0" err="1">
                <a:solidFill>
                  <a:srgbClr val="434343"/>
                </a:solidFill>
                <a:latin typeface="Gill Sans MT"/>
                <a:cs typeface="Gill Sans MT"/>
              </a:rPr>
              <a:t>Solusi</a:t>
            </a:r>
            <a:r>
              <a:rPr lang="en-US" sz="2000" spc="120" dirty="0">
                <a:solidFill>
                  <a:srgbClr val="434343"/>
                </a:solidFill>
                <a:latin typeface="Gill Sans MT"/>
                <a:cs typeface="Gill Sans MT"/>
              </a:rPr>
              <a:t>:</a:t>
            </a:r>
            <a:r>
              <a:rPr lang="en-US" sz="2000" spc="-5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latin typeface="Gill Sans MT"/>
                <a:cs typeface="Gill Sans MT"/>
              </a:rPr>
              <a:t>Perubahan</a:t>
            </a:r>
            <a:r>
              <a:rPr lang="en-US" sz="2000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latin typeface="Gill Sans MT"/>
                <a:cs typeface="Gill Sans MT"/>
              </a:rPr>
              <a:t>seringkali</a:t>
            </a:r>
            <a:r>
              <a:rPr lang="en-US" sz="2000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latin typeface="Gill Sans MT"/>
                <a:cs typeface="Gill Sans MT"/>
              </a:rPr>
              <a:t>memberikan</a:t>
            </a:r>
            <a:r>
              <a:rPr lang="en-US" sz="2000" spc="-6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latin typeface="Gill Sans MT"/>
                <a:cs typeface="Gill Sans MT"/>
              </a:rPr>
              <a:t>keuntungan</a:t>
            </a:r>
            <a:r>
              <a:rPr lang="en-US" sz="2000" spc="165" dirty="0">
                <a:solidFill>
                  <a:srgbClr val="434343"/>
                </a:solidFill>
                <a:latin typeface="Gill Sans MT"/>
                <a:cs typeface="Gill Sans MT"/>
              </a:rPr>
              <a:t>  </a:t>
            </a:r>
            <a:r>
              <a:rPr lang="en-US" sz="2000" spc="190" dirty="0" err="1">
                <a:solidFill>
                  <a:srgbClr val="434343"/>
                </a:solidFill>
                <a:latin typeface="Gill Sans MT"/>
                <a:cs typeface="Gill Sans MT"/>
              </a:rPr>
              <a:t>dan</a:t>
            </a:r>
            <a:r>
              <a:rPr lang="en-US" sz="2000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latin typeface="Gill Sans MT"/>
                <a:cs typeface="Gill Sans MT"/>
              </a:rPr>
              <a:t>tim</a:t>
            </a:r>
            <a:r>
              <a:rPr lang="en-US" sz="2000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latin typeface="Gill Sans MT"/>
                <a:cs typeface="Gill Sans MT"/>
              </a:rPr>
              <a:t>proyek</a:t>
            </a:r>
            <a:r>
              <a:rPr lang="en-US" sz="2000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latin typeface="Gill Sans MT"/>
                <a:cs typeface="Gill Sans MT"/>
              </a:rPr>
              <a:t>perlu</a:t>
            </a:r>
            <a:r>
              <a:rPr lang="en-US" sz="2000" spc="-2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latin typeface="Gill Sans MT"/>
                <a:cs typeface="Gill Sans MT"/>
              </a:rPr>
              <a:t>merencanakannya</a:t>
            </a:r>
            <a:r>
              <a:rPr lang="en-US" sz="2000" spc="170" dirty="0">
                <a:solidFill>
                  <a:srgbClr val="434343"/>
                </a:solidFill>
                <a:latin typeface="Gill Sans MT"/>
                <a:cs typeface="Gill Sans MT"/>
              </a:rPr>
              <a:t>.</a:t>
            </a:r>
            <a:endParaRPr lang="en-US" sz="2000" dirty="0">
              <a:latin typeface="Gill Sans MT"/>
              <a:cs typeface="Gill Sans MT"/>
            </a:endParaRPr>
          </a:p>
        </p:txBody>
      </p:sp>
      <p:grpSp>
        <p:nvGrpSpPr>
          <p:cNvPr id="10" name="Google Shape;356;p47">
            <a:extLst>
              <a:ext uri="{FF2B5EF4-FFF2-40B4-BE49-F238E27FC236}">
                <a16:creationId xmlns:a16="http://schemas.microsoft.com/office/drawing/2014/main" id="{942724DC-AE87-4A9C-AA09-44FE39AC5C2A}"/>
              </a:ext>
            </a:extLst>
          </p:cNvPr>
          <p:cNvGrpSpPr/>
          <p:nvPr/>
        </p:nvGrpSpPr>
        <p:grpSpPr>
          <a:xfrm>
            <a:off x="356079" y="2292017"/>
            <a:ext cx="2549918" cy="2797791"/>
            <a:chOff x="3147275" y="533250"/>
            <a:chExt cx="4704657" cy="4155250"/>
          </a:xfrm>
        </p:grpSpPr>
        <p:sp>
          <p:nvSpPr>
            <p:cNvPr id="11" name="Google Shape;357;p47">
              <a:extLst>
                <a:ext uri="{FF2B5EF4-FFF2-40B4-BE49-F238E27FC236}">
                  <a16:creationId xmlns:a16="http://schemas.microsoft.com/office/drawing/2014/main" id="{C5F29308-1E14-4381-A3EF-3F764194D618}"/>
                </a:ext>
              </a:extLst>
            </p:cNvPr>
            <p:cNvSpPr/>
            <p:nvPr/>
          </p:nvSpPr>
          <p:spPr>
            <a:xfrm>
              <a:off x="733729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8;p47">
              <a:extLst>
                <a:ext uri="{FF2B5EF4-FFF2-40B4-BE49-F238E27FC236}">
                  <a16:creationId xmlns:a16="http://schemas.microsoft.com/office/drawing/2014/main" id="{6798E29E-35F2-42D2-BFC0-0222C9DE7938}"/>
                </a:ext>
              </a:extLst>
            </p:cNvPr>
            <p:cNvSpPr/>
            <p:nvPr/>
          </p:nvSpPr>
          <p:spPr>
            <a:xfrm>
              <a:off x="3373560" y="772584"/>
              <a:ext cx="4478373" cy="3525251"/>
            </a:xfrm>
            <a:custGeom>
              <a:avLst/>
              <a:gdLst/>
              <a:ahLst/>
              <a:cxnLst/>
              <a:rect l="l" t="t" r="r" b="b"/>
              <a:pathLst>
                <a:path w="57314" h="45116" extrusionOk="0">
                  <a:moveTo>
                    <a:pt x="5441" y="1"/>
                  </a:moveTo>
                  <a:cubicBezTo>
                    <a:pt x="2428" y="1"/>
                    <a:pt x="1" y="1691"/>
                    <a:pt x="1" y="3767"/>
                  </a:cubicBezTo>
                  <a:cubicBezTo>
                    <a:pt x="1" y="4637"/>
                    <a:pt x="453" y="5457"/>
                    <a:pt x="1172" y="6077"/>
                  </a:cubicBezTo>
                  <a:cubicBezTo>
                    <a:pt x="3248" y="7901"/>
                    <a:pt x="4403" y="10563"/>
                    <a:pt x="4152" y="13325"/>
                  </a:cubicBezTo>
                  <a:cubicBezTo>
                    <a:pt x="4085" y="14061"/>
                    <a:pt x="4102" y="14781"/>
                    <a:pt x="4252" y="15484"/>
                  </a:cubicBezTo>
                  <a:cubicBezTo>
                    <a:pt x="4319" y="15819"/>
                    <a:pt x="4420" y="16153"/>
                    <a:pt x="4554" y="16455"/>
                  </a:cubicBezTo>
                  <a:cubicBezTo>
                    <a:pt x="5340" y="18497"/>
                    <a:pt x="8454" y="20974"/>
                    <a:pt x="8655" y="22866"/>
                  </a:cubicBezTo>
                  <a:cubicBezTo>
                    <a:pt x="10111" y="37395"/>
                    <a:pt x="13927" y="42667"/>
                    <a:pt x="27904" y="44726"/>
                  </a:cubicBezTo>
                  <a:cubicBezTo>
                    <a:pt x="29671" y="44989"/>
                    <a:pt x="31415" y="45116"/>
                    <a:pt x="33117" y="45116"/>
                  </a:cubicBezTo>
                  <a:cubicBezTo>
                    <a:pt x="44847" y="45116"/>
                    <a:pt x="54571" y="39108"/>
                    <a:pt x="55857" y="30381"/>
                  </a:cubicBezTo>
                  <a:cubicBezTo>
                    <a:pt x="57314" y="20422"/>
                    <a:pt x="54920" y="8889"/>
                    <a:pt x="33243" y="8604"/>
                  </a:cubicBezTo>
                  <a:cubicBezTo>
                    <a:pt x="33093" y="8604"/>
                    <a:pt x="32708" y="8571"/>
                    <a:pt x="32172" y="8537"/>
                  </a:cubicBezTo>
                  <a:cubicBezTo>
                    <a:pt x="28389" y="8286"/>
                    <a:pt x="24724" y="7282"/>
                    <a:pt x="21309" y="5558"/>
                  </a:cubicBezTo>
                  <a:cubicBezTo>
                    <a:pt x="19142" y="4468"/>
                    <a:pt x="16429" y="3858"/>
                    <a:pt x="14338" y="3858"/>
                  </a:cubicBezTo>
                  <a:cubicBezTo>
                    <a:pt x="13667" y="3858"/>
                    <a:pt x="13059" y="3921"/>
                    <a:pt x="12555" y="4051"/>
                  </a:cubicBezTo>
                  <a:lnTo>
                    <a:pt x="12538" y="4051"/>
                  </a:lnTo>
                  <a:cubicBezTo>
                    <a:pt x="12412" y="4088"/>
                    <a:pt x="12287" y="4105"/>
                    <a:pt x="12164" y="4105"/>
                  </a:cubicBezTo>
                  <a:cubicBezTo>
                    <a:pt x="11549" y="4105"/>
                    <a:pt x="10998" y="3675"/>
                    <a:pt x="10831" y="3047"/>
                  </a:cubicBezTo>
                  <a:cubicBezTo>
                    <a:pt x="10345" y="1273"/>
                    <a:pt x="7952" y="1"/>
                    <a:pt x="5441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9;p47">
              <a:extLst>
                <a:ext uri="{FF2B5EF4-FFF2-40B4-BE49-F238E27FC236}">
                  <a16:creationId xmlns:a16="http://schemas.microsoft.com/office/drawing/2014/main" id="{7AFDCEF7-D18E-4393-8346-8727BB5A0E8A}"/>
                </a:ext>
              </a:extLst>
            </p:cNvPr>
            <p:cNvSpPr/>
            <p:nvPr/>
          </p:nvSpPr>
          <p:spPr>
            <a:xfrm>
              <a:off x="4245958" y="533250"/>
              <a:ext cx="444759" cy="298251"/>
            </a:xfrm>
            <a:custGeom>
              <a:avLst/>
              <a:gdLst/>
              <a:ahLst/>
              <a:cxnLst/>
              <a:rect l="l" t="t" r="r" b="b"/>
              <a:pathLst>
                <a:path w="5692" h="3817" extrusionOk="0">
                  <a:moveTo>
                    <a:pt x="2277" y="1"/>
                  </a:moveTo>
                  <a:cubicBezTo>
                    <a:pt x="1021" y="1"/>
                    <a:pt x="0" y="871"/>
                    <a:pt x="0" y="1909"/>
                  </a:cubicBezTo>
                  <a:cubicBezTo>
                    <a:pt x="0" y="2963"/>
                    <a:pt x="1021" y="3817"/>
                    <a:pt x="2277" y="3817"/>
                  </a:cubicBezTo>
                  <a:cubicBezTo>
                    <a:pt x="2913" y="3817"/>
                    <a:pt x="3448" y="3599"/>
                    <a:pt x="3867" y="3265"/>
                  </a:cubicBezTo>
                  <a:cubicBezTo>
                    <a:pt x="4038" y="3122"/>
                    <a:pt x="4270" y="3077"/>
                    <a:pt x="4490" y="3077"/>
                  </a:cubicBezTo>
                  <a:cubicBezTo>
                    <a:pt x="4528" y="3077"/>
                    <a:pt x="4566" y="3078"/>
                    <a:pt x="4603" y="3080"/>
                  </a:cubicBezTo>
                  <a:cubicBezTo>
                    <a:pt x="4640" y="3085"/>
                    <a:pt x="4677" y="3087"/>
                    <a:pt x="4713" y="3087"/>
                  </a:cubicBezTo>
                  <a:cubicBezTo>
                    <a:pt x="5212" y="3087"/>
                    <a:pt x="5691" y="2670"/>
                    <a:pt x="5691" y="2093"/>
                  </a:cubicBezTo>
                  <a:cubicBezTo>
                    <a:pt x="5691" y="1574"/>
                    <a:pt x="5290" y="1156"/>
                    <a:pt x="4804" y="1089"/>
                  </a:cubicBezTo>
                  <a:cubicBezTo>
                    <a:pt x="4520" y="1072"/>
                    <a:pt x="4269" y="921"/>
                    <a:pt x="4051" y="720"/>
                  </a:cubicBezTo>
                  <a:cubicBezTo>
                    <a:pt x="3633" y="285"/>
                    <a:pt x="2997" y="1"/>
                    <a:pt x="2277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0;p47">
              <a:extLst>
                <a:ext uri="{FF2B5EF4-FFF2-40B4-BE49-F238E27FC236}">
                  <a16:creationId xmlns:a16="http://schemas.microsoft.com/office/drawing/2014/main" id="{F95AB5BD-D430-4828-A7A9-AD15622DB954}"/>
                </a:ext>
              </a:extLst>
            </p:cNvPr>
            <p:cNvSpPr/>
            <p:nvPr/>
          </p:nvSpPr>
          <p:spPr>
            <a:xfrm>
              <a:off x="4732517" y="864160"/>
              <a:ext cx="115175" cy="85092"/>
            </a:xfrm>
            <a:custGeom>
              <a:avLst/>
              <a:gdLst/>
              <a:ahLst/>
              <a:cxnLst/>
              <a:rect l="l" t="t" r="r" b="b"/>
              <a:pathLst>
                <a:path w="1474" h="1089" extrusionOk="0">
                  <a:moveTo>
                    <a:pt x="737" y="0"/>
                  </a:moveTo>
                  <a:cubicBezTo>
                    <a:pt x="335" y="0"/>
                    <a:pt x="0" y="252"/>
                    <a:pt x="0" y="536"/>
                  </a:cubicBezTo>
                  <a:cubicBezTo>
                    <a:pt x="0" y="854"/>
                    <a:pt x="318" y="1088"/>
                    <a:pt x="737" y="1088"/>
                  </a:cubicBezTo>
                  <a:cubicBezTo>
                    <a:pt x="1138" y="1088"/>
                    <a:pt x="1473" y="837"/>
                    <a:pt x="1473" y="536"/>
                  </a:cubicBezTo>
                  <a:cubicBezTo>
                    <a:pt x="1473" y="252"/>
                    <a:pt x="1138" y="0"/>
                    <a:pt x="737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;p47">
              <a:extLst>
                <a:ext uri="{FF2B5EF4-FFF2-40B4-BE49-F238E27FC236}">
                  <a16:creationId xmlns:a16="http://schemas.microsoft.com/office/drawing/2014/main" id="{1453417B-3565-4392-806D-91BFD19A61C6}"/>
                </a:ext>
              </a:extLst>
            </p:cNvPr>
            <p:cNvSpPr/>
            <p:nvPr/>
          </p:nvSpPr>
          <p:spPr>
            <a:xfrm>
              <a:off x="6838230" y="1320481"/>
              <a:ext cx="245977" cy="146664"/>
            </a:xfrm>
            <a:custGeom>
              <a:avLst/>
              <a:gdLst/>
              <a:ahLst/>
              <a:cxnLst/>
              <a:rect l="l" t="t" r="r" b="b"/>
              <a:pathLst>
                <a:path w="3148" h="1877" extrusionOk="0">
                  <a:moveTo>
                    <a:pt x="1666" y="0"/>
                  </a:moveTo>
                  <a:cubicBezTo>
                    <a:pt x="1635" y="0"/>
                    <a:pt x="1605" y="1"/>
                    <a:pt x="1574" y="2"/>
                  </a:cubicBezTo>
                  <a:cubicBezTo>
                    <a:pt x="720" y="2"/>
                    <a:pt x="0" y="421"/>
                    <a:pt x="0" y="940"/>
                  </a:cubicBezTo>
                  <a:cubicBezTo>
                    <a:pt x="0" y="1458"/>
                    <a:pt x="720" y="1877"/>
                    <a:pt x="1574" y="1877"/>
                  </a:cubicBezTo>
                  <a:cubicBezTo>
                    <a:pt x="2427" y="1877"/>
                    <a:pt x="3147" y="1458"/>
                    <a:pt x="3147" y="940"/>
                  </a:cubicBezTo>
                  <a:cubicBezTo>
                    <a:pt x="3147" y="439"/>
                    <a:pt x="2508" y="0"/>
                    <a:pt x="1666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2;p47">
              <a:extLst>
                <a:ext uri="{FF2B5EF4-FFF2-40B4-BE49-F238E27FC236}">
                  <a16:creationId xmlns:a16="http://schemas.microsoft.com/office/drawing/2014/main" id="{03DF1D3A-31DD-4B4E-BF99-1BCFAEF5B34B}"/>
                </a:ext>
              </a:extLst>
            </p:cNvPr>
            <p:cNvSpPr/>
            <p:nvPr/>
          </p:nvSpPr>
          <p:spPr>
            <a:xfrm>
              <a:off x="7115459" y="1223825"/>
              <a:ext cx="74621" cy="74621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469" y="1"/>
                  </a:moveTo>
                  <a:cubicBezTo>
                    <a:pt x="202" y="1"/>
                    <a:pt x="1" y="201"/>
                    <a:pt x="1" y="486"/>
                  </a:cubicBezTo>
                  <a:cubicBezTo>
                    <a:pt x="1" y="754"/>
                    <a:pt x="202" y="955"/>
                    <a:pt x="469" y="955"/>
                  </a:cubicBezTo>
                  <a:cubicBezTo>
                    <a:pt x="754" y="955"/>
                    <a:pt x="955" y="754"/>
                    <a:pt x="955" y="486"/>
                  </a:cubicBezTo>
                  <a:cubicBezTo>
                    <a:pt x="955" y="201"/>
                    <a:pt x="754" y="1"/>
                    <a:pt x="469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3;p47">
              <a:extLst>
                <a:ext uri="{FF2B5EF4-FFF2-40B4-BE49-F238E27FC236}">
                  <a16:creationId xmlns:a16="http://schemas.microsoft.com/office/drawing/2014/main" id="{A10605BD-5532-4A70-8C4E-ED35170A42D9}"/>
                </a:ext>
              </a:extLst>
            </p:cNvPr>
            <p:cNvSpPr/>
            <p:nvPr/>
          </p:nvSpPr>
          <p:spPr>
            <a:xfrm>
              <a:off x="3147275" y="2996052"/>
              <a:ext cx="535086" cy="1442653"/>
            </a:xfrm>
            <a:custGeom>
              <a:avLst/>
              <a:gdLst/>
              <a:ahLst/>
              <a:cxnLst/>
              <a:rect l="l" t="t" r="r" b="b"/>
              <a:pathLst>
                <a:path w="6848" h="18463" extrusionOk="0">
                  <a:moveTo>
                    <a:pt x="319" y="0"/>
                  </a:moveTo>
                  <a:cubicBezTo>
                    <a:pt x="319" y="0"/>
                    <a:pt x="1" y="2913"/>
                    <a:pt x="1608" y="4921"/>
                  </a:cubicBezTo>
                  <a:cubicBezTo>
                    <a:pt x="2495" y="6009"/>
                    <a:pt x="4336" y="6796"/>
                    <a:pt x="5357" y="7131"/>
                  </a:cubicBezTo>
                  <a:cubicBezTo>
                    <a:pt x="5792" y="7282"/>
                    <a:pt x="6094" y="7683"/>
                    <a:pt x="6094" y="8135"/>
                  </a:cubicBezTo>
                  <a:cubicBezTo>
                    <a:pt x="5977" y="15115"/>
                    <a:pt x="4922" y="18463"/>
                    <a:pt x="4922" y="18463"/>
                  </a:cubicBezTo>
                  <a:lnTo>
                    <a:pt x="5943" y="18346"/>
                  </a:lnTo>
                  <a:cubicBezTo>
                    <a:pt x="6847" y="10780"/>
                    <a:pt x="6395" y="7817"/>
                    <a:pt x="6194" y="6361"/>
                  </a:cubicBezTo>
                  <a:cubicBezTo>
                    <a:pt x="6044" y="5306"/>
                    <a:pt x="5843" y="3666"/>
                    <a:pt x="4805" y="2360"/>
                  </a:cubicBezTo>
                  <a:cubicBezTo>
                    <a:pt x="3215" y="352"/>
                    <a:pt x="319" y="0"/>
                    <a:pt x="319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4;p47">
              <a:extLst>
                <a:ext uri="{FF2B5EF4-FFF2-40B4-BE49-F238E27FC236}">
                  <a16:creationId xmlns:a16="http://schemas.microsoft.com/office/drawing/2014/main" id="{E392EE6B-15EF-4BEF-A210-1867DDABBBDA}"/>
                </a:ext>
              </a:extLst>
            </p:cNvPr>
            <p:cNvSpPr/>
            <p:nvPr/>
          </p:nvSpPr>
          <p:spPr>
            <a:xfrm>
              <a:off x="3737209" y="3049497"/>
              <a:ext cx="587281" cy="1164249"/>
            </a:xfrm>
            <a:custGeom>
              <a:avLst/>
              <a:gdLst/>
              <a:ahLst/>
              <a:cxnLst/>
              <a:rect l="l" t="t" r="r" b="b"/>
              <a:pathLst>
                <a:path w="7516" h="14900" extrusionOk="0">
                  <a:moveTo>
                    <a:pt x="7381" y="0"/>
                  </a:moveTo>
                  <a:cubicBezTo>
                    <a:pt x="6840" y="0"/>
                    <a:pt x="4792" y="87"/>
                    <a:pt x="3364" y="1342"/>
                  </a:cubicBezTo>
                  <a:cubicBezTo>
                    <a:pt x="2310" y="2262"/>
                    <a:pt x="1858" y="3652"/>
                    <a:pt x="1590" y="4505"/>
                  </a:cubicBezTo>
                  <a:cubicBezTo>
                    <a:pt x="1188" y="5694"/>
                    <a:pt x="385" y="8121"/>
                    <a:pt x="0" y="14649"/>
                  </a:cubicBezTo>
                  <a:lnTo>
                    <a:pt x="854" y="14900"/>
                  </a:lnTo>
                  <a:cubicBezTo>
                    <a:pt x="854" y="14900"/>
                    <a:pt x="435" y="11920"/>
                    <a:pt x="1406" y="6012"/>
                  </a:cubicBezTo>
                  <a:cubicBezTo>
                    <a:pt x="1473" y="5610"/>
                    <a:pt x="1774" y="5325"/>
                    <a:pt x="2176" y="5258"/>
                  </a:cubicBezTo>
                  <a:cubicBezTo>
                    <a:pt x="3097" y="5158"/>
                    <a:pt x="4771" y="4756"/>
                    <a:pt x="5674" y="3953"/>
                  </a:cubicBezTo>
                  <a:cubicBezTo>
                    <a:pt x="7332" y="2497"/>
                    <a:pt x="7516" y="3"/>
                    <a:pt x="7516" y="3"/>
                  </a:cubicBezTo>
                  <a:cubicBezTo>
                    <a:pt x="7516" y="3"/>
                    <a:pt x="7468" y="0"/>
                    <a:pt x="7381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5;p47">
              <a:extLst>
                <a:ext uri="{FF2B5EF4-FFF2-40B4-BE49-F238E27FC236}">
                  <a16:creationId xmlns:a16="http://schemas.microsoft.com/office/drawing/2014/main" id="{929AC135-F01E-4B47-A3BD-257CB5FB93D8}"/>
                </a:ext>
              </a:extLst>
            </p:cNvPr>
            <p:cNvSpPr/>
            <p:nvPr/>
          </p:nvSpPr>
          <p:spPr>
            <a:xfrm>
              <a:off x="3653446" y="2582707"/>
              <a:ext cx="605644" cy="1599709"/>
            </a:xfrm>
            <a:custGeom>
              <a:avLst/>
              <a:gdLst/>
              <a:ahLst/>
              <a:cxnLst/>
              <a:rect l="l" t="t" r="r" b="b"/>
              <a:pathLst>
                <a:path w="7751" h="20473" extrusionOk="0">
                  <a:moveTo>
                    <a:pt x="7667" y="1"/>
                  </a:moveTo>
                  <a:cubicBezTo>
                    <a:pt x="7667" y="1"/>
                    <a:pt x="4738" y="118"/>
                    <a:pt x="2964" y="2026"/>
                  </a:cubicBezTo>
                  <a:cubicBezTo>
                    <a:pt x="1825" y="3231"/>
                    <a:pt x="1474" y="4889"/>
                    <a:pt x="1239" y="5943"/>
                  </a:cubicBezTo>
                  <a:cubicBezTo>
                    <a:pt x="921" y="7383"/>
                    <a:pt x="1" y="12605"/>
                    <a:pt x="285" y="20271"/>
                  </a:cubicBezTo>
                  <a:lnTo>
                    <a:pt x="1306" y="20472"/>
                  </a:lnTo>
                  <a:cubicBezTo>
                    <a:pt x="1306" y="20472"/>
                    <a:pt x="721" y="14748"/>
                    <a:pt x="1172" y="7717"/>
                  </a:cubicBezTo>
                  <a:cubicBezTo>
                    <a:pt x="1206" y="7249"/>
                    <a:pt x="1541" y="6864"/>
                    <a:pt x="1993" y="6747"/>
                  </a:cubicBezTo>
                  <a:cubicBezTo>
                    <a:pt x="3064" y="6495"/>
                    <a:pt x="4972" y="5859"/>
                    <a:pt x="5943" y="4822"/>
                  </a:cubicBezTo>
                  <a:cubicBezTo>
                    <a:pt x="7751" y="2947"/>
                    <a:pt x="7667" y="1"/>
                    <a:pt x="7667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6;p47">
              <a:extLst>
                <a:ext uri="{FF2B5EF4-FFF2-40B4-BE49-F238E27FC236}">
                  <a16:creationId xmlns:a16="http://schemas.microsoft.com/office/drawing/2014/main" id="{23EB7D13-901A-4957-9FE0-D9F13FF8AC7D}"/>
                </a:ext>
              </a:extLst>
            </p:cNvPr>
            <p:cNvSpPr/>
            <p:nvPr/>
          </p:nvSpPr>
          <p:spPr>
            <a:xfrm>
              <a:off x="3321286" y="3721242"/>
              <a:ext cx="282545" cy="484687"/>
            </a:xfrm>
            <a:custGeom>
              <a:avLst/>
              <a:gdLst/>
              <a:ahLst/>
              <a:cxnLst/>
              <a:rect l="l" t="t" r="r" b="b"/>
              <a:pathLst>
                <a:path w="3616" h="6203" extrusionOk="0">
                  <a:moveTo>
                    <a:pt x="435" y="0"/>
                  </a:moveTo>
                  <a:cubicBezTo>
                    <a:pt x="172" y="0"/>
                    <a:pt x="0" y="26"/>
                    <a:pt x="0" y="26"/>
                  </a:cubicBezTo>
                  <a:cubicBezTo>
                    <a:pt x="0" y="26"/>
                    <a:pt x="218" y="1265"/>
                    <a:pt x="1088" y="1884"/>
                  </a:cubicBezTo>
                  <a:cubicBezTo>
                    <a:pt x="1624" y="2269"/>
                    <a:pt x="2260" y="2353"/>
                    <a:pt x="2712" y="2353"/>
                  </a:cubicBezTo>
                  <a:cubicBezTo>
                    <a:pt x="2980" y="2353"/>
                    <a:pt x="3197" y="2587"/>
                    <a:pt x="3197" y="2838"/>
                  </a:cubicBezTo>
                  <a:cubicBezTo>
                    <a:pt x="3164" y="4261"/>
                    <a:pt x="2879" y="6202"/>
                    <a:pt x="2879" y="6202"/>
                  </a:cubicBezTo>
                  <a:lnTo>
                    <a:pt x="3448" y="6102"/>
                  </a:lnTo>
                  <a:cubicBezTo>
                    <a:pt x="3616" y="4780"/>
                    <a:pt x="3398" y="3273"/>
                    <a:pt x="3281" y="2470"/>
                  </a:cubicBezTo>
                  <a:cubicBezTo>
                    <a:pt x="3197" y="1951"/>
                    <a:pt x="2980" y="1449"/>
                    <a:pt x="2662" y="1013"/>
                  </a:cubicBezTo>
                  <a:cubicBezTo>
                    <a:pt x="2511" y="796"/>
                    <a:pt x="2360" y="612"/>
                    <a:pt x="2143" y="461"/>
                  </a:cubicBezTo>
                  <a:cubicBezTo>
                    <a:pt x="1576" y="73"/>
                    <a:pt x="877" y="0"/>
                    <a:pt x="435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7;p47">
              <a:extLst>
                <a:ext uri="{FF2B5EF4-FFF2-40B4-BE49-F238E27FC236}">
                  <a16:creationId xmlns:a16="http://schemas.microsoft.com/office/drawing/2014/main" id="{FD7006E5-2BBF-4F74-9D5A-4BEEB4B8EEE2}"/>
                </a:ext>
              </a:extLst>
            </p:cNvPr>
            <p:cNvSpPr/>
            <p:nvPr/>
          </p:nvSpPr>
          <p:spPr>
            <a:xfrm>
              <a:off x="3839178" y="3574109"/>
              <a:ext cx="198860" cy="571654"/>
            </a:xfrm>
            <a:custGeom>
              <a:avLst/>
              <a:gdLst/>
              <a:ahLst/>
              <a:cxnLst/>
              <a:rect l="l" t="t" r="r" b="b"/>
              <a:pathLst>
                <a:path w="2545" h="7316" extrusionOk="0">
                  <a:moveTo>
                    <a:pt x="2059" y="1"/>
                  </a:moveTo>
                  <a:cubicBezTo>
                    <a:pt x="2059" y="1"/>
                    <a:pt x="921" y="486"/>
                    <a:pt x="503" y="1507"/>
                  </a:cubicBezTo>
                  <a:cubicBezTo>
                    <a:pt x="268" y="2076"/>
                    <a:pt x="386" y="2930"/>
                    <a:pt x="436" y="3248"/>
                  </a:cubicBezTo>
                  <a:cubicBezTo>
                    <a:pt x="453" y="3332"/>
                    <a:pt x="453" y="3432"/>
                    <a:pt x="436" y="3516"/>
                  </a:cubicBezTo>
                  <a:lnTo>
                    <a:pt x="1" y="7315"/>
                  </a:lnTo>
                  <a:lnTo>
                    <a:pt x="687" y="7315"/>
                  </a:lnTo>
                  <a:cubicBezTo>
                    <a:pt x="520" y="5943"/>
                    <a:pt x="587" y="4721"/>
                    <a:pt x="637" y="4068"/>
                  </a:cubicBezTo>
                  <a:cubicBezTo>
                    <a:pt x="670" y="3800"/>
                    <a:pt x="804" y="3549"/>
                    <a:pt x="1022" y="3382"/>
                  </a:cubicBezTo>
                  <a:cubicBezTo>
                    <a:pt x="1373" y="3131"/>
                    <a:pt x="1892" y="2679"/>
                    <a:pt x="2110" y="2160"/>
                  </a:cubicBezTo>
                  <a:cubicBezTo>
                    <a:pt x="2545" y="1172"/>
                    <a:pt x="2059" y="1"/>
                    <a:pt x="2059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8;p47">
              <a:extLst>
                <a:ext uri="{FF2B5EF4-FFF2-40B4-BE49-F238E27FC236}">
                  <a16:creationId xmlns:a16="http://schemas.microsoft.com/office/drawing/2014/main" id="{67DE1E39-FA59-4C0A-BDC0-8A983C48A09C}"/>
                </a:ext>
              </a:extLst>
            </p:cNvPr>
            <p:cNvSpPr/>
            <p:nvPr/>
          </p:nvSpPr>
          <p:spPr>
            <a:xfrm>
              <a:off x="3449431" y="4144354"/>
              <a:ext cx="531101" cy="489219"/>
            </a:xfrm>
            <a:custGeom>
              <a:avLst/>
              <a:gdLst/>
              <a:ahLst/>
              <a:cxnLst/>
              <a:rect l="l" t="t" r="r" b="b"/>
              <a:pathLst>
                <a:path w="6797" h="6261" extrusionOk="0">
                  <a:moveTo>
                    <a:pt x="553" y="1"/>
                  </a:moveTo>
                  <a:cubicBezTo>
                    <a:pt x="252" y="1"/>
                    <a:pt x="1" y="252"/>
                    <a:pt x="1" y="553"/>
                  </a:cubicBezTo>
                  <a:lnTo>
                    <a:pt x="1" y="3215"/>
                  </a:lnTo>
                  <a:cubicBezTo>
                    <a:pt x="1" y="4503"/>
                    <a:pt x="737" y="5642"/>
                    <a:pt x="1775" y="6211"/>
                  </a:cubicBezTo>
                  <a:cubicBezTo>
                    <a:pt x="1859" y="6244"/>
                    <a:pt x="1942" y="6261"/>
                    <a:pt x="2026" y="6261"/>
                  </a:cubicBezTo>
                  <a:lnTo>
                    <a:pt x="4771" y="6261"/>
                  </a:lnTo>
                  <a:cubicBezTo>
                    <a:pt x="4855" y="6261"/>
                    <a:pt x="4938" y="6244"/>
                    <a:pt x="5022" y="6211"/>
                  </a:cubicBezTo>
                  <a:cubicBezTo>
                    <a:pt x="6093" y="5625"/>
                    <a:pt x="6796" y="4503"/>
                    <a:pt x="6796" y="3215"/>
                  </a:cubicBezTo>
                  <a:lnTo>
                    <a:pt x="6796" y="553"/>
                  </a:lnTo>
                  <a:cubicBezTo>
                    <a:pt x="6796" y="269"/>
                    <a:pt x="6545" y="1"/>
                    <a:pt x="6261" y="1"/>
                  </a:cubicBezTo>
                  <a:close/>
                </a:path>
              </a:pathLst>
            </a:custGeom>
            <a:solidFill>
              <a:srgbClr val="66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9;p47">
              <a:extLst>
                <a:ext uri="{FF2B5EF4-FFF2-40B4-BE49-F238E27FC236}">
                  <a16:creationId xmlns:a16="http://schemas.microsoft.com/office/drawing/2014/main" id="{1BD3C2B4-9A03-4F4D-9474-743EA213B073}"/>
                </a:ext>
              </a:extLst>
            </p:cNvPr>
            <p:cNvSpPr/>
            <p:nvPr/>
          </p:nvSpPr>
          <p:spPr>
            <a:xfrm>
              <a:off x="3449431" y="4266013"/>
              <a:ext cx="532429" cy="126973"/>
            </a:xfrm>
            <a:custGeom>
              <a:avLst/>
              <a:gdLst/>
              <a:ahLst/>
              <a:cxnLst/>
              <a:rect l="l" t="t" r="r" b="b"/>
              <a:pathLst>
                <a:path w="6814" h="1625" extrusionOk="0">
                  <a:moveTo>
                    <a:pt x="1" y="0"/>
                  </a:moveTo>
                  <a:lnTo>
                    <a:pt x="1" y="1624"/>
                  </a:lnTo>
                  <a:lnTo>
                    <a:pt x="6813" y="1624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5BD3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0;p47">
              <a:extLst>
                <a:ext uri="{FF2B5EF4-FFF2-40B4-BE49-F238E27FC236}">
                  <a16:creationId xmlns:a16="http://schemas.microsoft.com/office/drawing/2014/main" id="{48B01E72-04A9-4DC5-B2FF-C8718A2CD9FE}"/>
                </a:ext>
              </a:extLst>
            </p:cNvPr>
            <p:cNvSpPr/>
            <p:nvPr/>
          </p:nvSpPr>
          <p:spPr>
            <a:xfrm>
              <a:off x="3449431" y="4266013"/>
              <a:ext cx="532429" cy="31489"/>
            </a:xfrm>
            <a:custGeom>
              <a:avLst/>
              <a:gdLst/>
              <a:ahLst/>
              <a:cxnLst/>
              <a:rect l="l" t="t" r="r" b="b"/>
              <a:pathLst>
                <a:path w="6814" h="403" extrusionOk="0">
                  <a:moveTo>
                    <a:pt x="1" y="0"/>
                  </a:moveTo>
                  <a:lnTo>
                    <a:pt x="1" y="402"/>
                  </a:lnTo>
                  <a:lnTo>
                    <a:pt x="6813" y="402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009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1;p47">
              <a:extLst>
                <a:ext uri="{FF2B5EF4-FFF2-40B4-BE49-F238E27FC236}">
                  <a16:creationId xmlns:a16="http://schemas.microsoft.com/office/drawing/2014/main" id="{60AFDA49-3085-4690-B96E-7A8A9BDDA76C}"/>
                </a:ext>
              </a:extLst>
            </p:cNvPr>
            <p:cNvSpPr/>
            <p:nvPr/>
          </p:nvSpPr>
          <p:spPr>
            <a:xfrm>
              <a:off x="4843628" y="1202884"/>
              <a:ext cx="187139" cy="800519"/>
            </a:xfrm>
            <a:custGeom>
              <a:avLst/>
              <a:gdLst/>
              <a:ahLst/>
              <a:cxnLst/>
              <a:rect l="l" t="t" r="r" b="b"/>
              <a:pathLst>
                <a:path w="2395" h="10245" extrusionOk="0">
                  <a:moveTo>
                    <a:pt x="1909" y="1"/>
                  </a:moveTo>
                  <a:lnTo>
                    <a:pt x="1" y="10161"/>
                  </a:lnTo>
                  <a:lnTo>
                    <a:pt x="486" y="10245"/>
                  </a:lnTo>
                  <a:lnTo>
                    <a:pt x="2394" y="84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2;p47">
              <a:extLst>
                <a:ext uri="{FF2B5EF4-FFF2-40B4-BE49-F238E27FC236}">
                  <a16:creationId xmlns:a16="http://schemas.microsoft.com/office/drawing/2014/main" id="{8D837398-101F-4FF7-BB97-5DAC0C9B0FBA}"/>
                </a:ext>
              </a:extLst>
            </p:cNvPr>
            <p:cNvSpPr/>
            <p:nvPr/>
          </p:nvSpPr>
          <p:spPr>
            <a:xfrm>
              <a:off x="4952238" y="1068020"/>
              <a:ext cx="643540" cy="434913"/>
            </a:xfrm>
            <a:custGeom>
              <a:avLst/>
              <a:gdLst/>
              <a:ahLst/>
              <a:cxnLst/>
              <a:rect l="l" t="t" r="r" b="b"/>
              <a:pathLst>
                <a:path w="8236" h="5566" extrusionOk="0">
                  <a:moveTo>
                    <a:pt x="1077" y="0"/>
                  </a:moveTo>
                  <a:cubicBezTo>
                    <a:pt x="938" y="0"/>
                    <a:pt x="805" y="90"/>
                    <a:pt x="770" y="254"/>
                  </a:cubicBezTo>
                  <a:lnTo>
                    <a:pt x="17" y="4254"/>
                  </a:lnTo>
                  <a:cubicBezTo>
                    <a:pt x="0" y="4371"/>
                    <a:pt x="67" y="4489"/>
                    <a:pt x="151" y="4572"/>
                  </a:cubicBezTo>
                  <a:cubicBezTo>
                    <a:pt x="814" y="5094"/>
                    <a:pt x="1547" y="5237"/>
                    <a:pt x="2305" y="5237"/>
                  </a:cubicBezTo>
                  <a:cubicBezTo>
                    <a:pt x="3212" y="5237"/>
                    <a:pt x="4157" y="5033"/>
                    <a:pt x="5065" y="5033"/>
                  </a:cubicBezTo>
                  <a:cubicBezTo>
                    <a:pt x="5733" y="5033"/>
                    <a:pt x="6381" y="5143"/>
                    <a:pt x="6980" y="5526"/>
                  </a:cubicBezTo>
                  <a:cubicBezTo>
                    <a:pt x="7034" y="5553"/>
                    <a:pt x="7091" y="5566"/>
                    <a:pt x="7147" y="5566"/>
                  </a:cubicBezTo>
                  <a:cubicBezTo>
                    <a:pt x="7300" y="5566"/>
                    <a:pt x="7441" y="5473"/>
                    <a:pt x="7466" y="5325"/>
                  </a:cubicBezTo>
                  <a:cubicBezTo>
                    <a:pt x="7717" y="4003"/>
                    <a:pt x="7968" y="2664"/>
                    <a:pt x="8219" y="1325"/>
                  </a:cubicBezTo>
                  <a:cubicBezTo>
                    <a:pt x="8236" y="1191"/>
                    <a:pt x="8185" y="1091"/>
                    <a:pt x="8102" y="1007"/>
                  </a:cubicBezTo>
                  <a:cubicBezTo>
                    <a:pt x="7433" y="485"/>
                    <a:pt x="6697" y="343"/>
                    <a:pt x="5936" y="343"/>
                  </a:cubicBezTo>
                  <a:cubicBezTo>
                    <a:pt x="5026" y="343"/>
                    <a:pt x="4080" y="547"/>
                    <a:pt x="3171" y="547"/>
                  </a:cubicBezTo>
                  <a:cubicBezTo>
                    <a:pt x="2503" y="547"/>
                    <a:pt x="1854" y="436"/>
                    <a:pt x="1256" y="53"/>
                  </a:cubicBezTo>
                  <a:cubicBezTo>
                    <a:pt x="1200" y="17"/>
                    <a:pt x="1138" y="0"/>
                    <a:pt x="1077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3;p47">
              <a:extLst>
                <a:ext uri="{FF2B5EF4-FFF2-40B4-BE49-F238E27FC236}">
                  <a16:creationId xmlns:a16="http://schemas.microsoft.com/office/drawing/2014/main" id="{5BB9AABF-7C95-4A40-BFCA-0D0BE189021A}"/>
                </a:ext>
              </a:extLst>
            </p:cNvPr>
            <p:cNvSpPr/>
            <p:nvPr/>
          </p:nvSpPr>
          <p:spPr>
            <a:xfrm>
              <a:off x="4880274" y="1809619"/>
              <a:ext cx="74621" cy="129474"/>
            </a:xfrm>
            <a:custGeom>
              <a:avLst/>
              <a:gdLst/>
              <a:ahLst/>
              <a:cxnLst/>
              <a:rect l="l" t="t" r="r" b="b"/>
              <a:pathLst>
                <a:path w="955" h="1657" extrusionOk="0">
                  <a:moveTo>
                    <a:pt x="592" y="0"/>
                  </a:moveTo>
                  <a:cubicBezTo>
                    <a:pt x="531" y="0"/>
                    <a:pt x="474" y="12"/>
                    <a:pt x="436" y="36"/>
                  </a:cubicBezTo>
                  <a:cubicBezTo>
                    <a:pt x="402" y="53"/>
                    <a:pt x="319" y="103"/>
                    <a:pt x="252" y="270"/>
                  </a:cubicBezTo>
                  <a:cubicBezTo>
                    <a:pt x="235" y="304"/>
                    <a:pt x="235" y="320"/>
                    <a:pt x="252" y="337"/>
                  </a:cubicBezTo>
                  <a:cubicBezTo>
                    <a:pt x="252" y="438"/>
                    <a:pt x="235" y="488"/>
                    <a:pt x="168" y="555"/>
                  </a:cubicBezTo>
                  <a:cubicBezTo>
                    <a:pt x="118" y="588"/>
                    <a:pt x="84" y="655"/>
                    <a:pt x="67" y="722"/>
                  </a:cubicBezTo>
                  <a:cubicBezTo>
                    <a:pt x="17" y="823"/>
                    <a:pt x="1" y="973"/>
                    <a:pt x="34" y="1074"/>
                  </a:cubicBezTo>
                  <a:cubicBezTo>
                    <a:pt x="67" y="1157"/>
                    <a:pt x="67" y="1275"/>
                    <a:pt x="34" y="1358"/>
                  </a:cubicBezTo>
                  <a:cubicBezTo>
                    <a:pt x="17" y="1408"/>
                    <a:pt x="34" y="1459"/>
                    <a:pt x="67" y="1526"/>
                  </a:cubicBezTo>
                  <a:cubicBezTo>
                    <a:pt x="102" y="1607"/>
                    <a:pt x="186" y="1656"/>
                    <a:pt x="272" y="1656"/>
                  </a:cubicBezTo>
                  <a:cubicBezTo>
                    <a:pt x="311" y="1656"/>
                    <a:pt x="350" y="1647"/>
                    <a:pt x="386" y="1626"/>
                  </a:cubicBezTo>
                  <a:cubicBezTo>
                    <a:pt x="486" y="1576"/>
                    <a:pt x="536" y="1475"/>
                    <a:pt x="519" y="1392"/>
                  </a:cubicBezTo>
                  <a:cubicBezTo>
                    <a:pt x="519" y="1358"/>
                    <a:pt x="536" y="1291"/>
                    <a:pt x="553" y="1275"/>
                  </a:cubicBezTo>
                  <a:lnTo>
                    <a:pt x="586" y="1241"/>
                  </a:lnTo>
                  <a:cubicBezTo>
                    <a:pt x="620" y="1191"/>
                    <a:pt x="620" y="1124"/>
                    <a:pt x="620" y="1057"/>
                  </a:cubicBezTo>
                  <a:cubicBezTo>
                    <a:pt x="603" y="990"/>
                    <a:pt x="620" y="940"/>
                    <a:pt x="687" y="890"/>
                  </a:cubicBezTo>
                  <a:cubicBezTo>
                    <a:pt x="720" y="856"/>
                    <a:pt x="787" y="789"/>
                    <a:pt x="804" y="705"/>
                  </a:cubicBezTo>
                  <a:cubicBezTo>
                    <a:pt x="837" y="638"/>
                    <a:pt x="837" y="605"/>
                    <a:pt x="804" y="555"/>
                  </a:cubicBezTo>
                  <a:cubicBezTo>
                    <a:pt x="787" y="488"/>
                    <a:pt x="804" y="438"/>
                    <a:pt x="871" y="387"/>
                  </a:cubicBezTo>
                  <a:cubicBezTo>
                    <a:pt x="921" y="354"/>
                    <a:pt x="955" y="287"/>
                    <a:pt x="955" y="203"/>
                  </a:cubicBezTo>
                  <a:cubicBezTo>
                    <a:pt x="931" y="72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4;p47">
              <a:extLst>
                <a:ext uri="{FF2B5EF4-FFF2-40B4-BE49-F238E27FC236}">
                  <a16:creationId xmlns:a16="http://schemas.microsoft.com/office/drawing/2014/main" id="{9DC19C26-9FF3-4091-A863-E57E3AF1A8B4}"/>
                </a:ext>
              </a:extLst>
            </p:cNvPr>
            <p:cNvSpPr/>
            <p:nvPr/>
          </p:nvSpPr>
          <p:spPr>
            <a:xfrm>
              <a:off x="4775649" y="1790241"/>
              <a:ext cx="172684" cy="173934"/>
            </a:xfrm>
            <a:custGeom>
              <a:avLst/>
              <a:gdLst/>
              <a:ahLst/>
              <a:cxnLst/>
              <a:rect l="l" t="t" r="r" b="b"/>
              <a:pathLst>
                <a:path w="2210" h="2226" extrusionOk="0">
                  <a:moveTo>
                    <a:pt x="1736" y="0"/>
                  </a:moveTo>
                  <a:cubicBezTo>
                    <a:pt x="1591" y="0"/>
                    <a:pt x="1432" y="14"/>
                    <a:pt x="1289" y="33"/>
                  </a:cubicBezTo>
                  <a:cubicBezTo>
                    <a:pt x="1072" y="50"/>
                    <a:pt x="955" y="200"/>
                    <a:pt x="770" y="384"/>
                  </a:cubicBezTo>
                  <a:lnTo>
                    <a:pt x="503" y="686"/>
                  </a:lnTo>
                  <a:cubicBezTo>
                    <a:pt x="436" y="769"/>
                    <a:pt x="369" y="870"/>
                    <a:pt x="318" y="970"/>
                  </a:cubicBezTo>
                  <a:cubicBezTo>
                    <a:pt x="218" y="1104"/>
                    <a:pt x="185" y="1271"/>
                    <a:pt x="151" y="1456"/>
                  </a:cubicBezTo>
                  <a:lnTo>
                    <a:pt x="0" y="2125"/>
                  </a:lnTo>
                  <a:lnTo>
                    <a:pt x="670" y="2226"/>
                  </a:lnTo>
                  <a:lnTo>
                    <a:pt x="821" y="1824"/>
                  </a:lnTo>
                  <a:cubicBezTo>
                    <a:pt x="1406" y="1790"/>
                    <a:pt x="1256" y="702"/>
                    <a:pt x="1256" y="702"/>
                  </a:cubicBezTo>
                  <a:cubicBezTo>
                    <a:pt x="1273" y="619"/>
                    <a:pt x="1356" y="552"/>
                    <a:pt x="1440" y="535"/>
                  </a:cubicBezTo>
                  <a:cubicBezTo>
                    <a:pt x="1741" y="485"/>
                    <a:pt x="2210" y="368"/>
                    <a:pt x="2193" y="167"/>
                  </a:cubicBezTo>
                  <a:cubicBezTo>
                    <a:pt x="2183" y="40"/>
                    <a:pt x="1980" y="0"/>
                    <a:pt x="1736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5;p47">
              <a:extLst>
                <a:ext uri="{FF2B5EF4-FFF2-40B4-BE49-F238E27FC236}">
                  <a16:creationId xmlns:a16="http://schemas.microsoft.com/office/drawing/2014/main" id="{4850E57C-FDA2-4B87-B733-E780B7E4DBB7}"/>
                </a:ext>
              </a:extLst>
            </p:cNvPr>
            <p:cNvSpPr/>
            <p:nvPr/>
          </p:nvSpPr>
          <p:spPr>
            <a:xfrm>
              <a:off x="3861447" y="2246248"/>
              <a:ext cx="759965" cy="915850"/>
            </a:xfrm>
            <a:custGeom>
              <a:avLst/>
              <a:gdLst/>
              <a:ahLst/>
              <a:cxnLst/>
              <a:rect l="l" t="t" r="r" b="b"/>
              <a:pathLst>
                <a:path w="9726" h="11721" extrusionOk="0">
                  <a:moveTo>
                    <a:pt x="5238" y="0"/>
                  </a:moveTo>
                  <a:cubicBezTo>
                    <a:pt x="4812" y="0"/>
                    <a:pt x="4356" y="124"/>
                    <a:pt x="4101" y="574"/>
                  </a:cubicBezTo>
                  <a:cubicBezTo>
                    <a:pt x="3515" y="1595"/>
                    <a:pt x="4369" y="4307"/>
                    <a:pt x="2310" y="4675"/>
                  </a:cubicBezTo>
                  <a:cubicBezTo>
                    <a:pt x="218" y="5060"/>
                    <a:pt x="0" y="7119"/>
                    <a:pt x="168" y="8040"/>
                  </a:cubicBezTo>
                  <a:cubicBezTo>
                    <a:pt x="506" y="9884"/>
                    <a:pt x="2457" y="11720"/>
                    <a:pt x="4503" y="11720"/>
                  </a:cubicBezTo>
                  <a:cubicBezTo>
                    <a:pt x="5391" y="11720"/>
                    <a:pt x="6297" y="11374"/>
                    <a:pt x="7097" y="10534"/>
                  </a:cubicBezTo>
                  <a:cubicBezTo>
                    <a:pt x="9725" y="7755"/>
                    <a:pt x="6461" y="5864"/>
                    <a:pt x="6210" y="4474"/>
                  </a:cubicBezTo>
                  <a:cubicBezTo>
                    <a:pt x="5942" y="3051"/>
                    <a:pt x="7583" y="1177"/>
                    <a:pt x="6244" y="189"/>
                  </a:cubicBezTo>
                  <a:cubicBezTo>
                    <a:pt x="6244" y="189"/>
                    <a:pt x="5764" y="0"/>
                    <a:pt x="5238" y="0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6;p47">
              <a:extLst>
                <a:ext uri="{FF2B5EF4-FFF2-40B4-BE49-F238E27FC236}">
                  <a16:creationId xmlns:a16="http://schemas.microsoft.com/office/drawing/2014/main" id="{1CE7B63B-94C7-428E-AEA5-495319A1A674}"/>
                </a:ext>
              </a:extLst>
            </p:cNvPr>
            <p:cNvSpPr/>
            <p:nvPr/>
          </p:nvSpPr>
          <p:spPr>
            <a:xfrm>
              <a:off x="4192747" y="2290630"/>
              <a:ext cx="412957" cy="828023"/>
            </a:xfrm>
            <a:custGeom>
              <a:avLst/>
              <a:gdLst/>
              <a:ahLst/>
              <a:cxnLst/>
              <a:rect l="l" t="t" r="r" b="b"/>
              <a:pathLst>
                <a:path w="5285" h="10597" extrusionOk="0">
                  <a:moveTo>
                    <a:pt x="2886" y="1"/>
                  </a:moveTo>
                  <a:cubicBezTo>
                    <a:pt x="2852" y="1"/>
                    <a:pt x="2818" y="9"/>
                    <a:pt x="2790" y="23"/>
                  </a:cubicBezTo>
                  <a:cubicBezTo>
                    <a:pt x="2606" y="174"/>
                    <a:pt x="2020" y="257"/>
                    <a:pt x="1702" y="525"/>
                  </a:cubicBezTo>
                  <a:cubicBezTo>
                    <a:pt x="1133" y="1027"/>
                    <a:pt x="263" y="2417"/>
                    <a:pt x="531" y="3103"/>
                  </a:cubicBezTo>
                  <a:cubicBezTo>
                    <a:pt x="1117" y="4593"/>
                    <a:pt x="129" y="5865"/>
                    <a:pt x="45" y="7539"/>
                  </a:cubicBezTo>
                  <a:cubicBezTo>
                    <a:pt x="1" y="9081"/>
                    <a:pt x="2203" y="10597"/>
                    <a:pt x="3660" y="10597"/>
                  </a:cubicBezTo>
                  <a:cubicBezTo>
                    <a:pt x="3848" y="10597"/>
                    <a:pt x="4023" y="10571"/>
                    <a:pt x="4180" y="10518"/>
                  </a:cubicBezTo>
                  <a:cubicBezTo>
                    <a:pt x="4648" y="10351"/>
                    <a:pt x="4950" y="9982"/>
                    <a:pt x="5100" y="9564"/>
                  </a:cubicBezTo>
                  <a:cubicBezTo>
                    <a:pt x="5201" y="9229"/>
                    <a:pt x="5184" y="8878"/>
                    <a:pt x="5017" y="8593"/>
                  </a:cubicBezTo>
                  <a:cubicBezTo>
                    <a:pt x="4464" y="7605"/>
                    <a:pt x="3142" y="8091"/>
                    <a:pt x="3125" y="4459"/>
                  </a:cubicBezTo>
                  <a:cubicBezTo>
                    <a:pt x="3108" y="3371"/>
                    <a:pt x="5284" y="2249"/>
                    <a:pt x="3025" y="56"/>
                  </a:cubicBezTo>
                  <a:cubicBezTo>
                    <a:pt x="2986" y="17"/>
                    <a:pt x="2935" y="1"/>
                    <a:pt x="2886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77;p47">
              <a:extLst>
                <a:ext uri="{FF2B5EF4-FFF2-40B4-BE49-F238E27FC236}">
                  <a16:creationId xmlns:a16="http://schemas.microsoft.com/office/drawing/2014/main" id="{0477D4DF-1CDF-44E4-9291-FD4817C42207}"/>
                </a:ext>
              </a:extLst>
            </p:cNvPr>
            <p:cNvSpPr/>
            <p:nvPr/>
          </p:nvSpPr>
          <p:spPr>
            <a:xfrm>
              <a:off x="4462007" y="3111616"/>
              <a:ext cx="301923" cy="1522119"/>
            </a:xfrm>
            <a:custGeom>
              <a:avLst/>
              <a:gdLst/>
              <a:ahLst/>
              <a:cxnLst/>
              <a:rect l="l" t="t" r="r" b="b"/>
              <a:pathLst>
                <a:path w="3864" h="19480" extrusionOk="0">
                  <a:moveTo>
                    <a:pt x="1734" y="0"/>
                  </a:moveTo>
                  <a:cubicBezTo>
                    <a:pt x="780" y="0"/>
                    <a:pt x="0" y="826"/>
                    <a:pt x="47" y="1785"/>
                  </a:cubicBezTo>
                  <a:cubicBezTo>
                    <a:pt x="81" y="2237"/>
                    <a:pt x="148" y="2756"/>
                    <a:pt x="265" y="3392"/>
                  </a:cubicBezTo>
                  <a:cubicBezTo>
                    <a:pt x="750" y="5819"/>
                    <a:pt x="1554" y="17520"/>
                    <a:pt x="1554" y="17520"/>
                  </a:cubicBezTo>
                  <a:cubicBezTo>
                    <a:pt x="1554" y="17586"/>
                    <a:pt x="1554" y="17637"/>
                    <a:pt x="1537" y="17687"/>
                  </a:cubicBezTo>
                  <a:cubicBezTo>
                    <a:pt x="1504" y="17888"/>
                    <a:pt x="1420" y="17971"/>
                    <a:pt x="1353" y="18055"/>
                  </a:cubicBezTo>
                  <a:cubicBezTo>
                    <a:pt x="1186" y="18290"/>
                    <a:pt x="1286" y="18457"/>
                    <a:pt x="1638" y="18758"/>
                  </a:cubicBezTo>
                  <a:cubicBezTo>
                    <a:pt x="1939" y="18976"/>
                    <a:pt x="1788" y="19394"/>
                    <a:pt x="2090" y="19444"/>
                  </a:cubicBezTo>
                  <a:cubicBezTo>
                    <a:pt x="2238" y="19468"/>
                    <a:pt x="2369" y="19479"/>
                    <a:pt x="2479" y="19479"/>
                  </a:cubicBezTo>
                  <a:cubicBezTo>
                    <a:pt x="2680" y="19479"/>
                    <a:pt x="2810" y="19442"/>
                    <a:pt x="2843" y="19378"/>
                  </a:cubicBezTo>
                  <a:cubicBezTo>
                    <a:pt x="2876" y="19227"/>
                    <a:pt x="2776" y="19210"/>
                    <a:pt x="2424" y="19043"/>
                  </a:cubicBezTo>
                  <a:cubicBezTo>
                    <a:pt x="2140" y="18892"/>
                    <a:pt x="2106" y="18055"/>
                    <a:pt x="2106" y="17720"/>
                  </a:cubicBezTo>
                  <a:cubicBezTo>
                    <a:pt x="2106" y="17637"/>
                    <a:pt x="2106" y="17553"/>
                    <a:pt x="2123" y="17469"/>
                  </a:cubicBezTo>
                  <a:lnTo>
                    <a:pt x="3211" y="9585"/>
                  </a:lnTo>
                  <a:cubicBezTo>
                    <a:pt x="3864" y="5987"/>
                    <a:pt x="3596" y="2957"/>
                    <a:pt x="3345" y="1350"/>
                  </a:cubicBezTo>
                  <a:cubicBezTo>
                    <a:pt x="3244" y="630"/>
                    <a:pt x="2659" y="95"/>
                    <a:pt x="1922" y="11"/>
                  </a:cubicBezTo>
                  <a:cubicBezTo>
                    <a:pt x="1859" y="4"/>
                    <a:pt x="1796" y="0"/>
                    <a:pt x="1734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78;p47">
              <a:extLst>
                <a:ext uri="{FF2B5EF4-FFF2-40B4-BE49-F238E27FC236}">
                  <a16:creationId xmlns:a16="http://schemas.microsoft.com/office/drawing/2014/main" id="{22A6657C-F1BC-4B60-ADE5-F780B67031A6}"/>
                </a:ext>
              </a:extLst>
            </p:cNvPr>
            <p:cNvSpPr/>
            <p:nvPr/>
          </p:nvSpPr>
          <p:spPr>
            <a:xfrm>
              <a:off x="4082496" y="3096614"/>
              <a:ext cx="495704" cy="1539152"/>
            </a:xfrm>
            <a:custGeom>
              <a:avLst/>
              <a:gdLst/>
              <a:ahLst/>
              <a:cxnLst/>
              <a:rect l="l" t="t" r="r" b="b"/>
              <a:pathLst>
                <a:path w="6344" h="19698" extrusionOk="0">
                  <a:moveTo>
                    <a:pt x="4394" y="1"/>
                  </a:moveTo>
                  <a:cubicBezTo>
                    <a:pt x="3605" y="1"/>
                    <a:pt x="2922" y="511"/>
                    <a:pt x="2695" y="1258"/>
                  </a:cubicBezTo>
                  <a:cubicBezTo>
                    <a:pt x="2343" y="2429"/>
                    <a:pt x="2009" y="4388"/>
                    <a:pt x="2310" y="7250"/>
                  </a:cubicBezTo>
                  <a:cubicBezTo>
                    <a:pt x="2310" y="7250"/>
                    <a:pt x="2561" y="8790"/>
                    <a:pt x="2310" y="9794"/>
                  </a:cubicBezTo>
                  <a:cubicBezTo>
                    <a:pt x="2092" y="10698"/>
                    <a:pt x="837" y="16339"/>
                    <a:pt x="603" y="17377"/>
                  </a:cubicBezTo>
                  <a:cubicBezTo>
                    <a:pt x="552" y="17527"/>
                    <a:pt x="502" y="17661"/>
                    <a:pt x="469" y="17712"/>
                  </a:cubicBezTo>
                  <a:cubicBezTo>
                    <a:pt x="368" y="17896"/>
                    <a:pt x="301" y="17946"/>
                    <a:pt x="218" y="17996"/>
                  </a:cubicBezTo>
                  <a:cubicBezTo>
                    <a:pt x="0" y="18197"/>
                    <a:pt x="50" y="18381"/>
                    <a:pt x="335" y="18733"/>
                  </a:cubicBezTo>
                  <a:cubicBezTo>
                    <a:pt x="552" y="19034"/>
                    <a:pt x="301" y="19402"/>
                    <a:pt x="603" y="19536"/>
                  </a:cubicBezTo>
                  <a:cubicBezTo>
                    <a:pt x="864" y="19645"/>
                    <a:pt x="1069" y="19697"/>
                    <a:pt x="1199" y="19697"/>
                  </a:cubicBezTo>
                  <a:cubicBezTo>
                    <a:pt x="1268" y="19697"/>
                    <a:pt x="1316" y="19682"/>
                    <a:pt x="1339" y="19653"/>
                  </a:cubicBezTo>
                  <a:cubicBezTo>
                    <a:pt x="1423" y="19536"/>
                    <a:pt x="1306" y="19486"/>
                    <a:pt x="1004" y="19218"/>
                  </a:cubicBezTo>
                  <a:cubicBezTo>
                    <a:pt x="870" y="19118"/>
                    <a:pt x="887" y="18749"/>
                    <a:pt x="937" y="18415"/>
                  </a:cubicBezTo>
                  <a:cubicBezTo>
                    <a:pt x="988" y="18063"/>
                    <a:pt x="1088" y="17712"/>
                    <a:pt x="1255" y="17377"/>
                  </a:cubicBezTo>
                  <a:cubicBezTo>
                    <a:pt x="1925" y="16021"/>
                    <a:pt x="3934" y="11937"/>
                    <a:pt x="4469" y="10280"/>
                  </a:cubicBezTo>
                  <a:cubicBezTo>
                    <a:pt x="5139" y="8288"/>
                    <a:pt x="6344" y="1910"/>
                    <a:pt x="6076" y="136"/>
                  </a:cubicBezTo>
                  <a:lnTo>
                    <a:pt x="4469" y="2"/>
                  </a:lnTo>
                  <a:cubicBezTo>
                    <a:pt x="4444" y="1"/>
                    <a:pt x="4419" y="1"/>
                    <a:pt x="4394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79;p47">
              <a:extLst>
                <a:ext uri="{FF2B5EF4-FFF2-40B4-BE49-F238E27FC236}">
                  <a16:creationId xmlns:a16="http://schemas.microsoft.com/office/drawing/2014/main" id="{65B90A42-6692-4C00-877A-64ADCFCBD718}"/>
                </a:ext>
              </a:extLst>
            </p:cNvPr>
            <p:cNvSpPr/>
            <p:nvPr/>
          </p:nvSpPr>
          <p:spPr>
            <a:xfrm>
              <a:off x="4234160" y="3095286"/>
              <a:ext cx="528522" cy="923273"/>
            </a:xfrm>
            <a:custGeom>
              <a:avLst/>
              <a:gdLst/>
              <a:ahLst/>
              <a:cxnLst/>
              <a:rect l="l" t="t" r="r" b="b"/>
              <a:pathLst>
                <a:path w="6764" h="11816" extrusionOk="0">
                  <a:moveTo>
                    <a:pt x="2453" y="1"/>
                  </a:moveTo>
                  <a:cubicBezTo>
                    <a:pt x="1664" y="1"/>
                    <a:pt x="981" y="511"/>
                    <a:pt x="754" y="1258"/>
                  </a:cubicBezTo>
                  <a:cubicBezTo>
                    <a:pt x="402" y="2429"/>
                    <a:pt x="68" y="4405"/>
                    <a:pt x="369" y="7250"/>
                  </a:cubicBezTo>
                  <a:cubicBezTo>
                    <a:pt x="369" y="7250"/>
                    <a:pt x="620" y="8790"/>
                    <a:pt x="369" y="9794"/>
                  </a:cubicBezTo>
                  <a:cubicBezTo>
                    <a:pt x="319" y="10046"/>
                    <a:pt x="168" y="10682"/>
                    <a:pt x="1" y="11452"/>
                  </a:cubicBezTo>
                  <a:cubicBezTo>
                    <a:pt x="1038" y="11694"/>
                    <a:pt x="2047" y="11816"/>
                    <a:pt x="3028" y="11816"/>
                  </a:cubicBezTo>
                  <a:cubicBezTo>
                    <a:pt x="4010" y="11816"/>
                    <a:pt x="4964" y="11694"/>
                    <a:pt x="5893" y="11452"/>
                  </a:cubicBezTo>
                  <a:lnTo>
                    <a:pt x="6110" y="9778"/>
                  </a:lnTo>
                  <a:cubicBezTo>
                    <a:pt x="6763" y="6179"/>
                    <a:pt x="6479" y="3116"/>
                    <a:pt x="6227" y="1526"/>
                  </a:cubicBezTo>
                  <a:cubicBezTo>
                    <a:pt x="6110" y="823"/>
                    <a:pt x="5524" y="270"/>
                    <a:pt x="4805" y="187"/>
                  </a:cubicBezTo>
                  <a:lnTo>
                    <a:pt x="4135" y="136"/>
                  </a:lnTo>
                  <a:lnTo>
                    <a:pt x="2528" y="2"/>
                  </a:lnTo>
                  <a:cubicBezTo>
                    <a:pt x="2503" y="1"/>
                    <a:pt x="2478" y="1"/>
                    <a:pt x="2453" y="1"/>
                  </a:cubicBezTo>
                  <a:close/>
                </a:path>
              </a:pathLst>
            </a:custGeom>
            <a:solidFill>
              <a:srgbClr val="FBD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0;p47">
              <a:extLst>
                <a:ext uri="{FF2B5EF4-FFF2-40B4-BE49-F238E27FC236}">
                  <a16:creationId xmlns:a16="http://schemas.microsoft.com/office/drawing/2014/main" id="{DAFBA26C-BE1F-4687-8158-70058C3D6BD4}"/>
                </a:ext>
              </a:extLst>
            </p:cNvPr>
            <p:cNvSpPr/>
            <p:nvPr/>
          </p:nvSpPr>
          <p:spPr>
            <a:xfrm>
              <a:off x="4240723" y="3095286"/>
              <a:ext cx="491876" cy="668544"/>
            </a:xfrm>
            <a:custGeom>
              <a:avLst/>
              <a:gdLst/>
              <a:ahLst/>
              <a:cxnLst/>
              <a:rect l="l" t="t" r="r" b="b"/>
              <a:pathLst>
                <a:path w="6295" h="8556" extrusionOk="0">
                  <a:moveTo>
                    <a:pt x="2388" y="1"/>
                  </a:moveTo>
                  <a:cubicBezTo>
                    <a:pt x="1613" y="1"/>
                    <a:pt x="914" y="511"/>
                    <a:pt x="687" y="1258"/>
                  </a:cubicBezTo>
                  <a:cubicBezTo>
                    <a:pt x="335" y="2429"/>
                    <a:pt x="0" y="4405"/>
                    <a:pt x="318" y="7250"/>
                  </a:cubicBezTo>
                  <a:cubicBezTo>
                    <a:pt x="318" y="7250"/>
                    <a:pt x="402" y="7853"/>
                    <a:pt x="419" y="8556"/>
                  </a:cubicBezTo>
                  <a:cubicBezTo>
                    <a:pt x="603" y="8054"/>
                    <a:pt x="787" y="7551"/>
                    <a:pt x="1005" y="7083"/>
                  </a:cubicBezTo>
                  <a:cubicBezTo>
                    <a:pt x="1963" y="4820"/>
                    <a:pt x="3572" y="2411"/>
                    <a:pt x="6187" y="2411"/>
                  </a:cubicBezTo>
                  <a:cubicBezTo>
                    <a:pt x="6222" y="2411"/>
                    <a:pt x="6258" y="2412"/>
                    <a:pt x="6294" y="2413"/>
                  </a:cubicBezTo>
                  <a:cubicBezTo>
                    <a:pt x="6261" y="2095"/>
                    <a:pt x="6210" y="1777"/>
                    <a:pt x="6177" y="1526"/>
                  </a:cubicBezTo>
                  <a:cubicBezTo>
                    <a:pt x="6043" y="823"/>
                    <a:pt x="5457" y="270"/>
                    <a:pt x="4754" y="187"/>
                  </a:cubicBezTo>
                  <a:lnTo>
                    <a:pt x="4085" y="136"/>
                  </a:lnTo>
                  <a:lnTo>
                    <a:pt x="3064" y="36"/>
                  </a:lnTo>
                  <a:lnTo>
                    <a:pt x="2461" y="2"/>
                  </a:lnTo>
                  <a:cubicBezTo>
                    <a:pt x="2436" y="1"/>
                    <a:pt x="2412" y="1"/>
                    <a:pt x="2388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1;p47">
              <a:extLst>
                <a:ext uri="{FF2B5EF4-FFF2-40B4-BE49-F238E27FC236}">
                  <a16:creationId xmlns:a16="http://schemas.microsoft.com/office/drawing/2014/main" id="{FE3951C3-84F5-4E9E-8F70-EDD7FF127116}"/>
                </a:ext>
              </a:extLst>
            </p:cNvPr>
            <p:cNvSpPr/>
            <p:nvPr/>
          </p:nvSpPr>
          <p:spPr>
            <a:xfrm>
              <a:off x="4095545" y="1932138"/>
              <a:ext cx="745588" cy="1313960"/>
            </a:xfrm>
            <a:custGeom>
              <a:avLst/>
              <a:gdLst/>
              <a:ahLst/>
              <a:cxnLst/>
              <a:rect l="l" t="t" r="r" b="b"/>
              <a:pathLst>
                <a:path w="9542" h="16816" extrusionOk="0">
                  <a:moveTo>
                    <a:pt x="8947" y="0"/>
                  </a:moveTo>
                  <a:cubicBezTo>
                    <a:pt x="8853" y="0"/>
                    <a:pt x="8771" y="26"/>
                    <a:pt x="8721" y="92"/>
                  </a:cubicBezTo>
                  <a:lnTo>
                    <a:pt x="7700" y="4561"/>
                  </a:lnTo>
                  <a:cubicBezTo>
                    <a:pt x="6579" y="5950"/>
                    <a:pt x="5675" y="7239"/>
                    <a:pt x="5256" y="7858"/>
                  </a:cubicBezTo>
                  <a:cubicBezTo>
                    <a:pt x="5072" y="8093"/>
                    <a:pt x="4804" y="8260"/>
                    <a:pt x="4537" y="8277"/>
                  </a:cubicBezTo>
                  <a:cubicBezTo>
                    <a:pt x="4001" y="8327"/>
                    <a:pt x="3298" y="8411"/>
                    <a:pt x="2746" y="8544"/>
                  </a:cubicBezTo>
                  <a:cubicBezTo>
                    <a:pt x="0" y="9264"/>
                    <a:pt x="1122" y="10269"/>
                    <a:pt x="1122" y="10269"/>
                  </a:cubicBezTo>
                  <a:cubicBezTo>
                    <a:pt x="1457" y="10603"/>
                    <a:pt x="1741" y="11005"/>
                    <a:pt x="1942" y="11424"/>
                  </a:cubicBezTo>
                  <a:cubicBezTo>
                    <a:pt x="2294" y="12177"/>
                    <a:pt x="2746" y="13131"/>
                    <a:pt x="3013" y="13700"/>
                  </a:cubicBezTo>
                  <a:cubicBezTo>
                    <a:pt x="3114" y="14051"/>
                    <a:pt x="2796" y="15123"/>
                    <a:pt x="2679" y="15458"/>
                  </a:cubicBezTo>
                  <a:lnTo>
                    <a:pt x="2427" y="16211"/>
                  </a:lnTo>
                  <a:cubicBezTo>
                    <a:pt x="2377" y="16311"/>
                    <a:pt x="2444" y="16445"/>
                    <a:pt x="2545" y="16479"/>
                  </a:cubicBezTo>
                  <a:cubicBezTo>
                    <a:pt x="3181" y="16693"/>
                    <a:pt x="4148" y="16816"/>
                    <a:pt x="5154" y="16816"/>
                  </a:cubicBezTo>
                  <a:cubicBezTo>
                    <a:pt x="6107" y="16816"/>
                    <a:pt x="7094" y="16706"/>
                    <a:pt x="7868" y="16462"/>
                  </a:cubicBezTo>
                  <a:cubicBezTo>
                    <a:pt x="8052" y="16395"/>
                    <a:pt x="8135" y="16211"/>
                    <a:pt x="8035" y="16043"/>
                  </a:cubicBezTo>
                  <a:lnTo>
                    <a:pt x="6863" y="12846"/>
                  </a:lnTo>
                  <a:cubicBezTo>
                    <a:pt x="6545" y="12177"/>
                    <a:pt x="6612" y="12009"/>
                    <a:pt x="6813" y="11608"/>
                  </a:cubicBezTo>
                  <a:cubicBezTo>
                    <a:pt x="6947" y="11390"/>
                    <a:pt x="6980" y="11122"/>
                    <a:pt x="6897" y="10871"/>
                  </a:cubicBezTo>
                  <a:cubicBezTo>
                    <a:pt x="6863" y="10721"/>
                    <a:pt x="6729" y="10503"/>
                    <a:pt x="6595" y="10252"/>
                  </a:cubicBezTo>
                  <a:cubicBezTo>
                    <a:pt x="6361" y="9884"/>
                    <a:pt x="6395" y="9415"/>
                    <a:pt x="6679" y="9080"/>
                  </a:cubicBezTo>
                  <a:cubicBezTo>
                    <a:pt x="7566" y="7925"/>
                    <a:pt x="8805" y="5917"/>
                    <a:pt x="9039" y="4762"/>
                  </a:cubicBezTo>
                  <a:cubicBezTo>
                    <a:pt x="9290" y="3506"/>
                    <a:pt x="9541" y="259"/>
                    <a:pt x="9541" y="259"/>
                  </a:cubicBezTo>
                  <a:cubicBezTo>
                    <a:pt x="9448" y="142"/>
                    <a:pt x="9166" y="0"/>
                    <a:pt x="8947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2;p47">
              <a:extLst>
                <a:ext uri="{FF2B5EF4-FFF2-40B4-BE49-F238E27FC236}">
                  <a16:creationId xmlns:a16="http://schemas.microsoft.com/office/drawing/2014/main" id="{D09E0CA1-C6DA-413E-9CFF-1C6BFE819BD8}"/>
                </a:ext>
              </a:extLst>
            </p:cNvPr>
            <p:cNvSpPr/>
            <p:nvPr/>
          </p:nvSpPr>
          <p:spPr>
            <a:xfrm>
              <a:off x="4213219" y="2271018"/>
              <a:ext cx="253869" cy="404674"/>
            </a:xfrm>
            <a:custGeom>
              <a:avLst/>
              <a:gdLst/>
              <a:ahLst/>
              <a:cxnLst/>
              <a:rect l="l" t="t" r="r" b="b"/>
              <a:pathLst>
                <a:path w="3249" h="5179" extrusionOk="0">
                  <a:moveTo>
                    <a:pt x="1606" y="1"/>
                  </a:moveTo>
                  <a:cubicBezTo>
                    <a:pt x="1408" y="1"/>
                    <a:pt x="1192" y="40"/>
                    <a:pt x="955" y="107"/>
                  </a:cubicBezTo>
                  <a:cubicBezTo>
                    <a:pt x="152" y="341"/>
                    <a:pt x="1" y="1010"/>
                    <a:pt x="285" y="2098"/>
                  </a:cubicBezTo>
                  <a:cubicBezTo>
                    <a:pt x="403" y="2500"/>
                    <a:pt x="687" y="2852"/>
                    <a:pt x="921" y="3069"/>
                  </a:cubicBezTo>
                  <a:cubicBezTo>
                    <a:pt x="1089" y="3237"/>
                    <a:pt x="1173" y="3438"/>
                    <a:pt x="1173" y="3672"/>
                  </a:cubicBezTo>
                  <a:lnTo>
                    <a:pt x="1156" y="4341"/>
                  </a:lnTo>
                  <a:cubicBezTo>
                    <a:pt x="1189" y="4944"/>
                    <a:pt x="1541" y="5178"/>
                    <a:pt x="1959" y="5178"/>
                  </a:cubicBezTo>
                  <a:cubicBezTo>
                    <a:pt x="2177" y="5178"/>
                    <a:pt x="2411" y="5078"/>
                    <a:pt x="2545" y="4911"/>
                  </a:cubicBezTo>
                  <a:cubicBezTo>
                    <a:pt x="2713" y="4710"/>
                    <a:pt x="2662" y="4425"/>
                    <a:pt x="2545" y="4191"/>
                  </a:cubicBezTo>
                  <a:lnTo>
                    <a:pt x="2445" y="4023"/>
                  </a:lnTo>
                  <a:cubicBezTo>
                    <a:pt x="2328" y="3806"/>
                    <a:pt x="2378" y="3521"/>
                    <a:pt x="2612" y="3387"/>
                  </a:cubicBezTo>
                  <a:cubicBezTo>
                    <a:pt x="2779" y="3304"/>
                    <a:pt x="2964" y="3170"/>
                    <a:pt x="3081" y="3036"/>
                  </a:cubicBezTo>
                  <a:cubicBezTo>
                    <a:pt x="3181" y="2919"/>
                    <a:pt x="3248" y="1948"/>
                    <a:pt x="2796" y="960"/>
                  </a:cubicBezTo>
                  <a:cubicBezTo>
                    <a:pt x="2484" y="253"/>
                    <a:pt x="2104" y="1"/>
                    <a:pt x="1606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3;p47">
              <a:extLst>
                <a:ext uri="{FF2B5EF4-FFF2-40B4-BE49-F238E27FC236}">
                  <a16:creationId xmlns:a16="http://schemas.microsoft.com/office/drawing/2014/main" id="{C030CCD9-03CF-433F-8991-0EB2CF0DABF1}"/>
                </a:ext>
              </a:extLst>
            </p:cNvPr>
            <p:cNvSpPr/>
            <p:nvPr/>
          </p:nvSpPr>
          <p:spPr>
            <a:xfrm>
              <a:off x="4391137" y="2381347"/>
              <a:ext cx="47117" cy="85248"/>
            </a:xfrm>
            <a:custGeom>
              <a:avLst/>
              <a:gdLst/>
              <a:ahLst/>
              <a:cxnLst/>
              <a:rect l="l" t="t" r="r" b="b"/>
              <a:pathLst>
                <a:path w="603" h="1091" extrusionOk="0">
                  <a:moveTo>
                    <a:pt x="84" y="0"/>
                  </a:moveTo>
                  <a:cubicBezTo>
                    <a:pt x="67" y="0"/>
                    <a:pt x="34" y="17"/>
                    <a:pt x="17" y="34"/>
                  </a:cubicBezTo>
                  <a:cubicBezTo>
                    <a:pt x="0" y="67"/>
                    <a:pt x="0" y="101"/>
                    <a:pt x="0" y="117"/>
                  </a:cubicBezTo>
                  <a:lnTo>
                    <a:pt x="184" y="938"/>
                  </a:lnTo>
                  <a:cubicBezTo>
                    <a:pt x="214" y="1028"/>
                    <a:pt x="298" y="1091"/>
                    <a:pt x="388" y="1091"/>
                  </a:cubicBezTo>
                  <a:cubicBezTo>
                    <a:pt x="398" y="1091"/>
                    <a:pt x="408" y="1090"/>
                    <a:pt x="419" y="1088"/>
                  </a:cubicBezTo>
                  <a:cubicBezTo>
                    <a:pt x="519" y="1071"/>
                    <a:pt x="603" y="921"/>
                    <a:pt x="536" y="820"/>
                  </a:cubicBezTo>
                  <a:lnTo>
                    <a:pt x="184" y="34"/>
                  </a:lnTo>
                  <a:cubicBezTo>
                    <a:pt x="168" y="17"/>
                    <a:pt x="117" y="0"/>
                    <a:pt x="84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4;p47">
              <a:extLst>
                <a:ext uri="{FF2B5EF4-FFF2-40B4-BE49-F238E27FC236}">
                  <a16:creationId xmlns:a16="http://schemas.microsoft.com/office/drawing/2014/main" id="{7B5544E1-5CC3-40B9-B241-81A2F357BE48}"/>
                </a:ext>
              </a:extLst>
            </p:cNvPr>
            <p:cNvSpPr/>
            <p:nvPr/>
          </p:nvSpPr>
          <p:spPr>
            <a:xfrm>
              <a:off x="4210641" y="2409789"/>
              <a:ext cx="70714" cy="79466"/>
            </a:xfrm>
            <a:custGeom>
              <a:avLst/>
              <a:gdLst/>
              <a:ahLst/>
              <a:cxnLst/>
              <a:rect l="l" t="t" r="r" b="b"/>
              <a:pathLst>
                <a:path w="905" h="1017" extrusionOk="0">
                  <a:moveTo>
                    <a:pt x="389" y="0"/>
                  </a:moveTo>
                  <a:cubicBezTo>
                    <a:pt x="372" y="0"/>
                    <a:pt x="354" y="2"/>
                    <a:pt x="335" y="4"/>
                  </a:cubicBezTo>
                  <a:cubicBezTo>
                    <a:pt x="134" y="71"/>
                    <a:pt x="0" y="172"/>
                    <a:pt x="67" y="423"/>
                  </a:cubicBezTo>
                  <a:cubicBezTo>
                    <a:pt x="129" y="655"/>
                    <a:pt x="420" y="1016"/>
                    <a:pt x="649" y="1016"/>
                  </a:cubicBezTo>
                  <a:cubicBezTo>
                    <a:pt x="668" y="1016"/>
                    <a:pt x="686" y="1014"/>
                    <a:pt x="703" y="1009"/>
                  </a:cubicBezTo>
                  <a:cubicBezTo>
                    <a:pt x="904" y="958"/>
                    <a:pt x="821" y="640"/>
                    <a:pt x="754" y="389"/>
                  </a:cubicBezTo>
                  <a:cubicBezTo>
                    <a:pt x="708" y="160"/>
                    <a:pt x="578" y="0"/>
                    <a:pt x="389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5;p47">
              <a:extLst>
                <a:ext uri="{FF2B5EF4-FFF2-40B4-BE49-F238E27FC236}">
                  <a16:creationId xmlns:a16="http://schemas.microsoft.com/office/drawing/2014/main" id="{26216CA8-CB11-4B20-AAF9-79B42762EC54}"/>
                </a:ext>
              </a:extLst>
            </p:cNvPr>
            <p:cNvSpPr/>
            <p:nvPr/>
          </p:nvSpPr>
          <p:spPr>
            <a:xfrm>
              <a:off x="4173994" y="2232262"/>
              <a:ext cx="321848" cy="223551"/>
            </a:xfrm>
            <a:custGeom>
              <a:avLst/>
              <a:gdLst/>
              <a:ahLst/>
              <a:cxnLst/>
              <a:rect l="l" t="t" r="r" b="b"/>
              <a:pathLst>
                <a:path w="4119" h="2861" extrusionOk="0">
                  <a:moveTo>
                    <a:pt x="2537" y="1"/>
                  </a:moveTo>
                  <a:cubicBezTo>
                    <a:pt x="1809" y="1"/>
                    <a:pt x="901" y="475"/>
                    <a:pt x="402" y="1423"/>
                  </a:cubicBezTo>
                  <a:cubicBezTo>
                    <a:pt x="1" y="2193"/>
                    <a:pt x="453" y="2327"/>
                    <a:pt x="838" y="2444"/>
                  </a:cubicBezTo>
                  <a:cubicBezTo>
                    <a:pt x="1022" y="2511"/>
                    <a:pt x="1172" y="2611"/>
                    <a:pt x="1256" y="2779"/>
                  </a:cubicBezTo>
                  <a:lnTo>
                    <a:pt x="1290" y="2846"/>
                  </a:lnTo>
                  <a:cubicBezTo>
                    <a:pt x="1307" y="2856"/>
                    <a:pt x="1325" y="2861"/>
                    <a:pt x="1341" y="2861"/>
                  </a:cubicBezTo>
                  <a:cubicBezTo>
                    <a:pt x="1404" y="2861"/>
                    <a:pt x="1453" y="2795"/>
                    <a:pt x="1440" y="2728"/>
                  </a:cubicBezTo>
                  <a:lnTo>
                    <a:pt x="1373" y="2561"/>
                  </a:lnTo>
                  <a:cubicBezTo>
                    <a:pt x="1206" y="2076"/>
                    <a:pt x="1457" y="1590"/>
                    <a:pt x="1926" y="1423"/>
                  </a:cubicBezTo>
                  <a:lnTo>
                    <a:pt x="2478" y="1239"/>
                  </a:lnTo>
                  <a:cubicBezTo>
                    <a:pt x="2545" y="1239"/>
                    <a:pt x="2612" y="1239"/>
                    <a:pt x="2679" y="1272"/>
                  </a:cubicBezTo>
                  <a:cubicBezTo>
                    <a:pt x="2846" y="1373"/>
                    <a:pt x="3047" y="1439"/>
                    <a:pt x="3265" y="1439"/>
                  </a:cubicBezTo>
                  <a:cubicBezTo>
                    <a:pt x="4118" y="1423"/>
                    <a:pt x="3600" y="402"/>
                    <a:pt x="3198" y="167"/>
                  </a:cubicBezTo>
                  <a:cubicBezTo>
                    <a:pt x="3014" y="56"/>
                    <a:pt x="2786" y="1"/>
                    <a:pt x="2537" y="1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6;p47">
              <a:extLst>
                <a:ext uri="{FF2B5EF4-FFF2-40B4-BE49-F238E27FC236}">
                  <a16:creationId xmlns:a16="http://schemas.microsoft.com/office/drawing/2014/main" id="{43514AAD-CB72-4E89-A8C6-BB89F4E99D9A}"/>
                </a:ext>
              </a:extLst>
            </p:cNvPr>
            <p:cNvSpPr/>
            <p:nvPr/>
          </p:nvSpPr>
          <p:spPr>
            <a:xfrm>
              <a:off x="4189700" y="3437057"/>
              <a:ext cx="153071" cy="182920"/>
            </a:xfrm>
            <a:custGeom>
              <a:avLst/>
              <a:gdLst/>
              <a:ahLst/>
              <a:cxnLst/>
              <a:rect l="l" t="t" r="r" b="b"/>
              <a:pathLst>
                <a:path w="1959" h="2341" extrusionOk="0">
                  <a:moveTo>
                    <a:pt x="363" y="1"/>
                  </a:moveTo>
                  <a:cubicBezTo>
                    <a:pt x="323" y="1"/>
                    <a:pt x="280" y="10"/>
                    <a:pt x="235" y="31"/>
                  </a:cubicBezTo>
                  <a:cubicBezTo>
                    <a:pt x="51" y="114"/>
                    <a:pt x="1" y="298"/>
                    <a:pt x="118" y="483"/>
                  </a:cubicBezTo>
                  <a:lnTo>
                    <a:pt x="218" y="750"/>
                  </a:lnTo>
                  <a:cubicBezTo>
                    <a:pt x="302" y="901"/>
                    <a:pt x="302" y="1068"/>
                    <a:pt x="302" y="1236"/>
                  </a:cubicBezTo>
                  <a:cubicBezTo>
                    <a:pt x="319" y="1571"/>
                    <a:pt x="536" y="1905"/>
                    <a:pt x="737" y="2156"/>
                  </a:cubicBezTo>
                  <a:cubicBezTo>
                    <a:pt x="871" y="2324"/>
                    <a:pt x="1139" y="2341"/>
                    <a:pt x="1490" y="2341"/>
                  </a:cubicBezTo>
                  <a:cubicBezTo>
                    <a:pt x="1658" y="2341"/>
                    <a:pt x="1959" y="2307"/>
                    <a:pt x="1792" y="2156"/>
                  </a:cubicBezTo>
                  <a:cubicBezTo>
                    <a:pt x="1641" y="2039"/>
                    <a:pt x="1122" y="1989"/>
                    <a:pt x="1055" y="1453"/>
                  </a:cubicBezTo>
                  <a:cubicBezTo>
                    <a:pt x="1055" y="1420"/>
                    <a:pt x="1055" y="1370"/>
                    <a:pt x="1072" y="1336"/>
                  </a:cubicBezTo>
                  <a:cubicBezTo>
                    <a:pt x="1078" y="1334"/>
                    <a:pt x="1085" y="1333"/>
                    <a:pt x="1091" y="1333"/>
                  </a:cubicBezTo>
                  <a:cubicBezTo>
                    <a:pt x="1171" y="1333"/>
                    <a:pt x="1261" y="1509"/>
                    <a:pt x="1323" y="1571"/>
                  </a:cubicBezTo>
                  <a:cubicBezTo>
                    <a:pt x="1398" y="1646"/>
                    <a:pt x="1492" y="1684"/>
                    <a:pt x="1549" y="1684"/>
                  </a:cubicBezTo>
                  <a:cubicBezTo>
                    <a:pt x="1568" y="1684"/>
                    <a:pt x="1582" y="1679"/>
                    <a:pt x="1591" y="1671"/>
                  </a:cubicBezTo>
                  <a:cubicBezTo>
                    <a:pt x="1674" y="1621"/>
                    <a:pt x="1574" y="1554"/>
                    <a:pt x="1474" y="1420"/>
                  </a:cubicBezTo>
                  <a:cubicBezTo>
                    <a:pt x="1340" y="1219"/>
                    <a:pt x="1222" y="1001"/>
                    <a:pt x="1156" y="951"/>
                  </a:cubicBezTo>
                  <a:cubicBezTo>
                    <a:pt x="1139" y="918"/>
                    <a:pt x="1038" y="868"/>
                    <a:pt x="1005" y="834"/>
                  </a:cubicBezTo>
                  <a:cubicBezTo>
                    <a:pt x="921" y="784"/>
                    <a:pt x="804" y="717"/>
                    <a:pt x="787" y="616"/>
                  </a:cubicBezTo>
                  <a:lnTo>
                    <a:pt x="637" y="232"/>
                  </a:lnTo>
                  <a:cubicBezTo>
                    <a:pt x="586" y="92"/>
                    <a:pt x="487" y="1"/>
                    <a:pt x="363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7;p47">
              <a:extLst>
                <a:ext uri="{FF2B5EF4-FFF2-40B4-BE49-F238E27FC236}">
                  <a16:creationId xmlns:a16="http://schemas.microsoft.com/office/drawing/2014/main" id="{F6793D9F-C35A-4A33-8AA0-679B7BBF4DCD}"/>
                </a:ext>
              </a:extLst>
            </p:cNvPr>
            <p:cNvSpPr/>
            <p:nvPr/>
          </p:nvSpPr>
          <p:spPr>
            <a:xfrm>
              <a:off x="4944346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4805" y="0"/>
                  </a:moveTo>
                  <a:lnTo>
                    <a:pt x="2009" y="2344"/>
                  </a:lnTo>
                  <a:cubicBezTo>
                    <a:pt x="720" y="3415"/>
                    <a:pt x="1" y="4988"/>
                    <a:pt x="1" y="6662"/>
                  </a:cubicBezTo>
                  <a:lnTo>
                    <a:pt x="1" y="16153"/>
                  </a:lnTo>
                  <a:cubicBezTo>
                    <a:pt x="1089" y="16153"/>
                    <a:pt x="1959" y="15283"/>
                    <a:pt x="1959" y="14195"/>
                  </a:cubicBezTo>
                  <a:lnTo>
                    <a:pt x="1959" y="13090"/>
                  </a:lnTo>
                  <a:cubicBezTo>
                    <a:pt x="1959" y="10629"/>
                    <a:pt x="3047" y="8336"/>
                    <a:pt x="4905" y="6763"/>
                  </a:cubicBezTo>
                  <a:lnTo>
                    <a:pt x="7500" y="4587"/>
                  </a:lnTo>
                  <a:lnTo>
                    <a:pt x="4805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8;p47">
              <a:extLst>
                <a:ext uri="{FF2B5EF4-FFF2-40B4-BE49-F238E27FC236}">
                  <a16:creationId xmlns:a16="http://schemas.microsoft.com/office/drawing/2014/main" id="{27531588-38F5-4622-AB9E-52B538BE3533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827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89;p47">
              <a:extLst>
                <a:ext uri="{FF2B5EF4-FFF2-40B4-BE49-F238E27FC236}">
                  <a16:creationId xmlns:a16="http://schemas.microsoft.com/office/drawing/2014/main" id="{412F3B8C-B68D-4407-B50E-175FAFECC4A6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0;p47">
              <a:extLst>
                <a:ext uri="{FF2B5EF4-FFF2-40B4-BE49-F238E27FC236}">
                  <a16:creationId xmlns:a16="http://schemas.microsoft.com/office/drawing/2014/main" id="{D8544C9B-0461-4965-90D3-6C6AB8507483}"/>
                </a:ext>
              </a:extLst>
            </p:cNvPr>
            <p:cNvSpPr/>
            <p:nvPr/>
          </p:nvSpPr>
          <p:spPr>
            <a:xfrm>
              <a:off x="5365505" y="3763748"/>
              <a:ext cx="701128" cy="487969"/>
            </a:xfrm>
            <a:custGeom>
              <a:avLst/>
              <a:gdLst/>
              <a:ahLst/>
              <a:cxnLst/>
              <a:rect l="l" t="t" r="r" b="b"/>
              <a:pathLst>
                <a:path w="8973" h="6245" extrusionOk="0">
                  <a:moveTo>
                    <a:pt x="720" y="1"/>
                  </a:moveTo>
                  <a:lnTo>
                    <a:pt x="68" y="5290"/>
                  </a:lnTo>
                  <a:cubicBezTo>
                    <a:pt x="1" y="5792"/>
                    <a:pt x="402" y="6244"/>
                    <a:pt x="904" y="6244"/>
                  </a:cubicBezTo>
                  <a:lnTo>
                    <a:pt x="8102" y="6244"/>
                  </a:lnTo>
                  <a:cubicBezTo>
                    <a:pt x="8604" y="6244"/>
                    <a:pt x="8972" y="5809"/>
                    <a:pt x="8956" y="5290"/>
                  </a:cubicBezTo>
                  <a:lnTo>
                    <a:pt x="8303" y="1"/>
                  </a:lnTo>
                  <a:close/>
                </a:path>
              </a:pathLst>
            </a:custGeom>
            <a:solidFill>
              <a:srgbClr val="E76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1;p47">
              <a:extLst>
                <a:ext uri="{FF2B5EF4-FFF2-40B4-BE49-F238E27FC236}">
                  <a16:creationId xmlns:a16="http://schemas.microsoft.com/office/drawing/2014/main" id="{33D5FF92-BBC9-4AD0-AF50-0653BA8522BA}"/>
                </a:ext>
              </a:extLst>
            </p:cNvPr>
            <p:cNvSpPr/>
            <p:nvPr/>
          </p:nvSpPr>
          <p:spPr>
            <a:xfrm>
              <a:off x="5246502" y="1223825"/>
              <a:ext cx="937806" cy="2635500"/>
            </a:xfrm>
            <a:custGeom>
              <a:avLst/>
              <a:gdLst/>
              <a:ahLst/>
              <a:cxnLst/>
              <a:rect l="l" t="t" r="r" b="b"/>
              <a:pathLst>
                <a:path w="12002" h="33729" extrusionOk="0">
                  <a:moveTo>
                    <a:pt x="6009" y="1"/>
                  </a:moveTo>
                  <a:cubicBezTo>
                    <a:pt x="4453" y="1"/>
                    <a:pt x="0" y="10998"/>
                    <a:pt x="0" y="21543"/>
                  </a:cubicBezTo>
                  <a:cubicBezTo>
                    <a:pt x="0" y="25259"/>
                    <a:pt x="335" y="28707"/>
                    <a:pt x="904" y="31620"/>
                  </a:cubicBezTo>
                  <a:cubicBezTo>
                    <a:pt x="1155" y="32842"/>
                    <a:pt x="2210" y="33729"/>
                    <a:pt x="3465" y="33729"/>
                  </a:cubicBezTo>
                  <a:lnTo>
                    <a:pt x="8537" y="33729"/>
                  </a:lnTo>
                  <a:cubicBezTo>
                    <a:pt x="9792" y="33729"/>
                    <a:pt x="10880" y="32842"/>
                    <a:pt x="11115" y="31620"/>
                  </a:cubicBezTo>
                  <a:cubicBezTo>
                    <a:pt x="11667" y="28690"/>
                    <a:pt x="12002" y="25226"/>
                    <a:pt x="12002" y="21543"/>
                  </a:cubicBezTo>
                  <a:cubicBezTo>
                    <a:pt x="12002" y="10998"/>
                    <a:pt x="7298" y="1"/>
                    <a:pt x="6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2;p47">
              <a:extLst>
                <a:ext uri="{FF2B5EF4-FFF2-40B4-BE49-F238E27FC236}">
                  <a16:creationId xmlns:a16="http://schemas.microsoft.com/office/drawing/2014/main" id="{560DAEA7-6191-486C-9067-38C3C7AA67F9}"/>
                </a:ext>
              </a:extLst>
            </p:cNvPr>
            <p:cNvSpPr/>
            <p:nvPr/>
          </p:nvSpPr>
          <p:spPr>
            <a:xfrm>
              <a:off x="5390352" y="1223825"/>
              <a:ext cx="646197" cy="682844"/>
            </a:xfrm>
            <a:custGeom>
              <a:avLst/>
              <a:gdLst/>
              <a:ahLst/>
              <a:cxnLst/>
              <a:rect l="l" t="t" r="r" b="b"/>
              <a:pathLst>
                <a:path w="8270" h="8739" extrusionOk="0">
                  <a:moveTo>
                    <a:pt x="4168" y="1"/>
                  </a:moveTo>
                  <a:cubicBezTo>
                    <a:pt x="3265" y="1"/>
                    <a:pt x="1407" y="3633"/>
                    <a:pt x="1" y="8738"/>
                  </a:cubicBezTo>
                  <a:lnTo>
                    <a:pt x="8269" y="8738"/>
                  </a:lnTo>
                  <a:cubicBezTo>
                    <a:pt x="6796" y="3633"/>
                    <a:pt x="4938" y="1"/>
                    <a:pt x="4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3;p47">
              <a:extLst>
                <a:ext uri="{FF2B5EF4-FFF2-40B4-BE49-F238E27FC236}">
                  <a16:creationId xmlns:a16="http://schemas.microsoft.com/office/drawing/2014/main" id="{E3958EE2-4DCF-4965-8B3B-8AA3CDE46FEC}"/>
                </a:ext>
              </a:extLst>
            </p:cNvPr>
            <p:cNvSpPr/>
            <p:nvPr/>
          </p:nvSpPr>
          <p:spPr>
            <a:xfrm>
              <a:off x="5419106" y="1223825"/>
              <a:ext cx="586031" cy="582124"/>
            </a:xfrm>
            <a:custGeom>
              <a:avLst/>
              <a:gdLst/>
              <a:ahLst/>
              <a:cxnLst/>
              <a:rect l="l" t="t" r="r" b="b"/>
              <a:pathLst>
                <a:path w="7500" h="7450" extrusionOk="0">
                  <a:moveTo>
                    <a:pt x="3800" y="1"/>
                  </a:moveTo>
                  <a:cubicBezTo>
                    <a:pt x="2980" y="1"/>
                    <a:pt x="1373" y="3030"/>
                    <a:pt x="1" y="7449"/>
                  </a:cubicBezTo>
                  <a:lnTo>
                    <a:pt x="7500" y="7449"/>
                  </a:lnTo>
                  <a:cubicBezTo>
                    <a:pt x="6110" y="3030"/>
                    <a:pt x="4487" y="1"/>
                    <a:pt x="380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94;p47">
              <a:extLst>
                <a:ext uri="{FF2B5EF4-FFF2-40B4-BE49-F238E27FC236}">
                  <a16:creationId xmlns:a16="http://schemas.microsoft.com/office/drawing/2014/main" id="{FFDC54B2-8D0C-4423-8DFB-981E24BD7127}"/>
                </a:ext>
              </a:extLst>
            </p:cNvPr>
            <p:cNvSpPr/>
            <p:nvPr/>
          </p:nvSpPr>
          <p:spPr>
            <a:xfrm>
              <a:off x="5478022" y="1341421"/>
              <a:ext cx="198938" cy="464527"/>
            </a:xfrm>
            <a:custGeom>
              <a:avLst/>
              <a:gdLst/>
              <a:ahLst/>
              <a:cxnLst/>
              <a:rect l="l" t="t" r="r" b="b"/>
              <a:pathLst>
                <a:path w="2546" h="5945" extrusionOk="0">
                  <a:moveTo>
                    <a:pt x="2396" y="0"/>
                  </a:moveTo>
                  <a:cubicBezTo>
                    <a:pt x="2363" y="0"/>
                    <a:pt x="2331" y="16"/>
                    <a:pt x="2310" y="52"/>
                  </a:cubicBezTo>
                  <a:cubicBezTo>
                    <a:pt x="1707" y="1107"/>
                    <a:pt x="921" y="2948"/>
                    <a:pt x="0" y="5944"/>
                  </a:cubicBezTo>
                  <a:lnTo>
                    <a:pt x="804" y="5944"/>
                  </a:lnTo>
                  <a:cubicBezTo>
                    <a:pt x="1557" y="3500"/>
                    <a:pt x="1892" y="1776"/>
                    <a:pt x="2511" y="169"/>
                  </a:cubicBezTo>
                  <a:cubicBezTo>
                    <a:pt x="2546" y="77"/>
                    <a:pt x="2469" y="0"/>
                    <a:pt x="2396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95;p47">
              <a:extLst>
                <a:ext uri="{FF2B5EF4-FFF2-40B4-BE49-F238E27FC236}">
                  <a16:creationId xmlns:a16="http://schemas.microsoft.com/office/drawing/2014/main" id="{20495321-C4C8-44B4-88F8-0AE90EFAE447}"/>
                </a:ext>
              </a:extLst>
            </p:cNvPr>
            <p:cNvSpPr/>
            <p:nvPr/>
          </p:nvSpPr>
          <p:spPr>
            <a:xfrm>
              <a:off x="5377303" y="2434949"/>
              <a:ext cx="669717" cy="671045"/>
            </a:xfrm>
            <a:custGeom>
              <a:avLst/>
              <a:gdLst/>
              <a:ahLst/>
              <a:cxnLst/>
              <a:rect l="l" t="t" r="r" b="b"/>
              <a:pathLst>
                <a:path w="8571" h="8588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62"/>
                    <a:pt x="1925" y="8587"/>
                    <a:pt x="4285" y="8587"/>
                  </a:cubicBezTo>
                  <a:cubicBezTo>
                    <a:pt x="6645" y="8587"/>
                    <a:pt x="8570" y="6662"/>
                    <a:pt x="8570" y="4286"/>
                  </a:cubicBezTo>
                  <a:cubicBezTo>
                    <a:pt x="8570" y="1909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96;p47">
              <a:extLst>
                <a:ext uri="{FF2B5EF4-FFF2-40B4-BE49-F238E27FC236}">
                  <a16:creationId xmlns:a16="http://schemas.microsoft.com/office/drawing/2014/main" id="{6E324686-8C14-4C0A-8BB7-418D59A6C1E6}"/>
                </a:ext>
              </a:extLst>
            </p:cNvPr>
            <p:cNvSpPr/>
            <p:nvPr/>
          </p:nvSpPr>
          <p:spPr>
            <a:xfrm>
              <a:off x="5377303" y="2399631"/>
              <a:ext cx="669717" cy="669717"/>
            </a:xfrm>
            <a:custGeom>
              <a:avLst/>
              <a:gdLst/>
              <a:ahLst/>
              <a:cxnLst/>
              <a:rect l="l" t="t" r="r" b="b"/>
              <a:pathLst>
                <a:path w="8571" h="8571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46"/>
                    <a:pt x="1925" y="8571"/>
                    <a:pt x="4285" y="8571"/>
                  </a:cubicBezTo>
                  <a:cubicBezTo>
                    <a:pt x="6645" y="8571"/>
                    <a:pt x="8570" y="6646"/>
                    <a:pt x="8570" y="4286"/>
                  </a:cubicBezTo>
                  <a:cubicBezTo>
                    <a:pt x="8570" y="1925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97;p47">
              <a:extLst>
                <a:ext uri="{FF2B5EF4-FFF2-40B4-BE49-F238E27FC236}">
                  <a16:creationId xmlns:a16="http://schemas.microsoft.com/office/drawing/2014/main" id="{546B3444-0861-42F3-9D8B-4FAACB930E2D}"/>
                </a:ext>
              </a:extLst>
            </p:cNvPr>
            <p:cNvSpPr/>
            <p:nvPr/>
          </p:nvSpPr>
          <p:spPr>
            <a:xfrm>
              <a:off x="5709463" y="2399631"/>
              <a:ext cx="337554" cy="669717"/>
            </a:xfrm>
            <a:custGeom>
              <a:avLst/>
              <a:gdLst/>
              <a:ahLst/>
              <a:cxnLst/>
              <a:rect l="l" t="t" r="r" b="b"/>
              <a:pathLst>
                <a:path w="4320" h="8571" extrusionOk="0">
                  <a:moveTo>
                    <a:pt x="1" y="0"/>
                  </a:moveTo>
                  <a:lnTo>
                    <a:pt x="1" y="8571"/>
                  </a:lnTo>
                  <a:lnTo>
                    <a:pt x="34" y="8571"/>
                  </a:lnTo>
                  <a:cubicBezTo>
                    <a:pt x="2394" y="8571"/>
                    <a:pt x="4319" y="6646"/>
                    <a:pt x="4319" y="4286"/>
                  </a:cubicBezTo>
                  <a:cubicBezTo>
                    <a:pt x="4319" y="1925"/>
                    <a:pt x="2428" y="0"/>
                    <a:pt x="34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98;p47">
              <a:extLst>
                <a:ext uri="{FF2B5EF4-FFF2-40B4-BE49-F238E27FC236}">
                  <a16:creationId xmlns:a16="http://schemas.microsoft.com/office/drawing/2014/main" id="{C9AEB32D-F0D2-4686-82ED-41843F5E4D0E}"/>
                </a:ext>
              </a:extLst>
            </p:cNvPr>
            <p:cNvSpPr/>
            <p:nvPr/>
          </p:nvSpPr>
          <p:spPr>
            <a:xfrm>
              <a:off x="5484507" y="2505585"/>
              <a:ext cx="457886" cy="457808"/>
            </a:xfrm>
            <a:custGeom>
              <a:avLst/>
              <a:gdLst/>
              <a:ahLst/>
              <a:cxnLst/>
              <a:rect l="l" t="t" r="r" b="b"/>
              <a:pathLst>
                <a:path w="5860" h="5859" extrusionOk="0">
                  <a:moveTo>
                    <a:pt x="2930" y="0"/>
                  </a:moveTo>
                  <a:cubicBezTo>
                    <a:pt x="1323" y="0"/>
                    <a:pt x="1" y="1323"/>
                    <a:pt x="1" y="2930"/>
                  </a:cubicBezTo>
                  <a:cubicBezTo>
                    <a:pt x="1" y="4536"/>
                    <a:pt x="1323" y="5859"/>
                    <a:pt x="2930" y="5859"/>
                  </a:cubicBezTo>
                  <a:cubicBezTo>
                    <a:pt x="4554" y="5859"/>
                    <a:pt x="5859" y="4536"/>
                    <a:pt x="5859" y="2930"/>
                  </a:cubicBezTo>
                  <a:cubicBezTo>
                    <a:pt x="5859" y="1323"/>
                    <a:pt x="4554" y="0"/>
                    <a:pt x="2930" y="0"/>
                  </a:cubicBez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99;p47">
              <a:extLst>
                <a:ext uri="{FF2B5EF4-FFF2-40B4-BE49-F238E27FC236}">
                  <a16:creationId xmlns:a16="http://schemas.microsoft.com/office/drawing/2014/main" id="{6E63D030-617F-4A42-B9DE-0AEBBA499C90}"/>
                </a:ext>
              </a:extLst>
            </p:cNvPr>
            <p:cNvSpPr/>
            <p:nvPr/>
          </p:nvSpPr>
          <p:spPr>
            <a:xfrm>
              <a:off x="5426998" y="4251636"/>
              <a:ext cx="574232" cy="166198"/>
            </a:xfrm>
            <a:custGeom>
              <a:avLst/>
              <a:gdLst/>
              <a:ahLst/>
              <a:cxnLst/>
              <a:rect l="l" t="t" r="r" b="b"/>
              <a:pathLst>
                <a:path w="7349" h="2127" extrusionOk="0">
                  <a:moveTo>
                    <a:pt x="0" y="0"/>
                  </a:moveTo>
                  <a:lnTo>
                    <a:pt x="0" y="1205"/>
                  </a:lnTo>
                  <a:cubicBezTo>
                    <a:pt x="0" y="1708"/>
                    <a:pt x="419" y="2126"/>
                    <a:pt x="921" y="2126"/>
                  </a:cubicBezTo>
                  <a:lnTo>
                    <a:pt x="6428" y="2126"/>
                  </a:lnTo>
                  <a:cubicBezTo>
                    <a:pt x="6963" y="2126"/>
                    <a:pt x="7348" y="1741"/>
                    <a:pt x="7332" y="1205"/>
                  </a:cubicBezTo>
                  <a:lnTo>
                    <a:pt x="7332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0;p47">
              <a:extLst>
                <a:ext uri="{FF2B5EF4-FFF2-40B4-BE49-F238E27FC236}">
                  <a16:creationId xmlns:a16="http://schemas.microsoft.com/office/drawing/2014/main" id="{F677E172-61E8-469F-AD1D-7356B1DDAB40}"/>
                </a:ext>
              </a:extLst>
            </p:cNvPr>
            <p:cNvSpPr/>
            <p:nvPr/>
          </p:nvSpPr>
          <p:spPr>
            <a:xfrm>
              <a:off x="5876911" y="4251636"/>
              <a:ext cx="124317" cy="166198"/>
            </a:xfrm>
            <a:custGeom>
              <a:avLst/>
              <a:gdLst/>
              <a:ahLst/>
              <a:cxnLst/>
              <a:rect l="l" t="t" r="r" b="b"/>
              <a:pathLst>
                <a:path w="1591" h="2127" extrusionOk="0">
                  <a:moveTo>
                    <a:pt x="0" y="0"/>
                  </a:moveTo>
                  <a:lnTo>
                    <a:pt x="0" y="2126"/>
                  </a:lnTo>
                  <a:lnTo>
                    <a:pt x="670" y="2126"/>
                  </a:lnTo>
                  <a:cubicBezTo>
                    <a:pt x="1205" y="2126"/>
                    <a:pt x="1590" y="1741"/>
                    <a:pt x="1590" y="120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1;p47">
              <a:extLst>
                <a:ext uri="{FF2B5EF4-FFF2-40B4-BE49-F238E27FC236}">
                  <a16:creationId xmlns:a16="http://schemas.microsoft.com/office/drawing/2014/main" id="{B4D59957-F973-4703-83E9-88EA5D06E41B}"/>
                </a:ext>
              </a:extLst>
            </p:cNvPr>
            <p:cNvSpPr/>
            <p:nvPr/>
          </p:nvSpPr>
          <p:spPr>
            <a:xfrm>
              <a:off x="5625779" y="3341339"/>
              <a:ext cx="177919" cy="1294895"/>
            </a:xfrm>
            <a:custGeom>
              <a:avLst/>
              <a:gdLst/>
              <a:ahLst/>
              <a:cxnLst/>
              <a:rect l="l" t="t" r="r" b="b"/>
              <a:pathLst>
                <a:path w="2277" h="16572" extrusionOk="0">
                  <a:moveTo>
                    <a:pt x="1122" y="0"/>
                  </a:moveTo>
                  <a:cubicBezTo>
                    <a:pt x="402" y="553"/>
                    <a:pt x="1" y="1440"/>
                    <a:pt x="17" y="2360"/>
                  </a:cubicBezTo>
                  <a:lnTo>
                    <a:pt x="419" y="14764"/>
                  </a:lnTo>
                  <a:cubicBezTo>
                    <a:pt x="436" y="15433"/>
                    <a:pt x="704" y="16069"/>
                    <a:pt x="1155" y="16571"/>
                  </a:cubicBezTo>
                  <a:lnTo>
                    <a:pt x="1189" y="16504"/>
                  </a:lnTo>
                  <a:cubicBezTo>
                    <a:pt x="1607" y="16002"/>
                    <a:pt x="1842" y="15400"/>
                    <a:pt x="1825" y="14831"/>
                  </a:cubicBezTo>
                  <a:lnTo>
                    <a:pt x="2243" y="2377"/>
                  </a:lnTo>
                  <a:cubicBezTo>
                    <a:pt x="2277" y="1440"/>
                    <a:pt x="1859" y="553"/>
                    <a:pt x="1122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2;p47">
              <a:extLst>
                <a:ext uri="{FF2B5EF4-FFF2-40B4-BE49-F238E27FC236}">
                  <a16:creationId xmlns:a16="http://schemas.microsoft.com/office/drawing/2014/main" id="{39CA3897-BD2C-42AA-BB43-EEF8BC6E604E}"/>
                </a:ext>
              </a:extLst>
            </p:cNvPr>
            <p:cNvSpPr/>
            <p:nvPr/>
          </p:nvSpPr>
          <p:spPr>
            <a:xfrm>
              <a:off x="5716027" y="3338683"/>
              <a:ext cx="88999" cy="1297551"/>
            </a:xfrm>
            <a:custGeom>
              <a:avLst/>
              <a:gdLst/>
              <a:ahLst/>
              <a:cxnLst/>
              <a:rect l="l" t="t" r="r" b="b"/>
              <a:pathLst>
                <a:path w="1139" h="16606" extrusionOk="0">
                  <a:moveTo>
                    <a:pt x="0" y="1"/>
                  </a:moveTo>
                  <a:lnTo>
                    <a:pt x="0" y="16605"/>
                  </a:lnTo>
                  <a:lnTo>
                    <a:pt x="34" y="16538"/>
                  </a:lnTo>
                  <a:cubicBezTo>
                    <a:pt x="452" y="16036"/>
                    <a:pt x="687" y="15434"/>
                    <a:pt x="687" y="14848"/>
                  </a:cubicBezTo>
                  <a:lnTo>
                    <a:pt x="1105" y="2394"/>
                  </a:lnTo>
                  <a:cubicBezTo>
                    <a:pt x="1139" y="1457"/>
                    <a:pt x="720" y="570"/>
                    <a:pt x="0" y="1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3;p47">
              <a:extLst>
                <a:ext uri="{FF2B5EF4-FFF2-40B4-BE49-F238E27FC236}">
                  <a16:creationId xmlns:a16="http://schemas.microsoft.com/office/drawing/2014/main" id="{03596331-E390-435D-85BF-7DFF59F038E8}"/>
                </a:ext>
              </a:extLst>
            </p:cNvPr>
            <p:cNvSpPr/>
            <p:nvPr/>
          </p:nvSpPr>
          <p:spPr>
            <a:xfrm>
              <a:off x="5515918" y="2543482"/>
              <a:ext cx="426474" cy="419911"/>
            </a:xfrm>
            <a:custGeom>
              <a:avLst/>
              <a:gdLst/>
              <a:ahLst/>
              <a:cxnLst/>
              <a:rect l="l" t="t" r="r" b="b"/>
              <a:pathLst>
                <a:path w="5458" h="5374" extrusionOk="0">
                  <a:moveTo>
                    <a:pt x="4152" y="1"/>
                  </a:moveTo>
                  <a:lnTo>
                    <a:pt x="4152" y="168"/>
                  </a:lnTo>
                  <a:cubicBezTo>
                    <a:pt x="4152" y="2260"/>
                    <a:pt x="2444" y="3968"/>
                    <a:pt x="335" y="3968"/>
                  </a:cubicBezTo>
                  <a:cubicBezTo>
                    <a:pt x="218" y="3968"/>
                    <a:pt x="101" y="3968"/>
                    <a:pt x="0" y="3951"/>
                  </a:cubicBezTo>
                  <a:lnTo>
                    <a:pt x="0" y="3951"/>
                  </a:lnTo>
                  <a:cubicBezTo>
                    <a:pt x="519" y="4805"/>
                    <a:pt x="1440" y="5374"/>
                    <a:pt x="2511" y="5374"/>
                  </a:cubicBezTo>
                  <a:cubicBezTo>
                    <a:pt x="4118" y="5374"/>
                    <a:pt x="5441" y="4051"/>
                    <a:pt x="5441" y="2445"/>
                  </a:cubicBezTo>
                  <a:cubicBezTo>
                    <a:pt x="5457" y="1424"/>
                    <a:pt x="4938" y="536"/>
                    <a:pt x="4152" y="1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4;p47">
              <a:extLst>
                <a:ext uri="{FF2B5EF4-FFF2-40B4-BE49-F238E27FC236}">
                  <a16:creationId xmlns:a16="http://schemas.microsoft.com/office/drawing/2014/main" id="{AFC4F50C-9214-4FA7-A043-488C2AE72D0C}"/>
                </a:ext>
              </a:extLst>
            </p:cNvPr>
            <p:cNvSpPr/>
            <p:nvPr/>
          </p:nvSpPr>
          <p:spPr>
            <a:xfrm>
              <a:off x="4021002" y="2630136"/>
              <a:ext cx="324427" cy="869514"/>
            </a:xfrm>
            <a:custGeom>
              <a:avLst/>
              <a:gdLst/>
              <a:ahLst/>
              <a:cxnLst/>
              <a:rect l="l" t="t" r="r" b="b"/>
              <a:pathLst>
                <a:path w="4152" h="11128" extrusionOk="0">
                  <a:moveTo>
                    <a:pt x="3030" y="1"/>
                  </a:moveTo>
                  <a:cubicBezTo>
                    <a:pt x="2641" y="1"/>
                    <a:pt x="2293" y="98"/>
                    <a:pt x="2109" y="281"/>
                  </a:cubicBezTo>
                  <a:cubicBezTo>
                    <a:pt x="1306" y="1101"/>
                    <a:pt x="469" y="4030"/>
                    <a:pt x="117" y="5420"/>
                  </a:cubicBezTo>
                  <a:cubicBezTo>
                    <a:pt x="0" y="5855"/>
                    <a:pt x="51" y="6307"/>
                    <a:pt x="235" y="6725"/>
                  </a:cubicBezTo>
                  <a:lnTo>
                    <a:pt x="2243" y="11128"/>
                  </a:lnTo>
                  <a:cubicBezTo>
                    <a:pt x="2511" y="11077"/>
                    <a:pt x="2762" y="11044"/>
                    <a:pt x="2913" y="10743"/>
                  </a:cubicBezTo>
                  <a:lnTo>
                    <a:pt x="1724" y="6525"/>
                  </a:lnTo>
                  <a:cubicBezTo>
                    <a:pt x="1657" y="6307"/>
                    <a:pt x="1708" y="6056"/>
                    <a:pt x="1825" y="5872"/>
                  </a:cubicBezTo>
                  <a:cubicBezTo>
                    <a:pt x="2946" y="4047"/>
                    <a:pt x="4151" y="164"/>
                    <a:pt x="3582" y="63"/>
                  </a:cubicBezTo>
                  <a:cubicBezTo>
                    <a:pt x="3398" y="21"/>
                    <a:pt x="3210" y="1"/>
                    <a:pt x="303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05;p47">
              <a:extLst>
                <a:ext uri="{FF2B5EF4-FFF2-40B4-BE49-F238E27FC236}">
                  <a16:creationId xmlns:a16="http://schemas.microsoft.com/office/drawing/2014/main" id="{418EABAA-AF4C-4A51-B00B-94C427C94EF3}"/>
                </a:ext>
              </a:extLst>
            </p:cNvPr>
            <p:cNvSpPr/>
            <p:nvPr/>
          </p:nvSpPr>
          <p:spPr>
            <a:xfrm>
              <a:off x="680814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06;p47">
              <a:extLst>
                <a:ext uri="{FF2B5EF4-FFF2-40B4-BE49-F238E27FC236}">
                  <a16:creationId xmlns:a16="http://schemas.microsoft.com/office/drawing/2014/main" id="{DBEA0B1C-0F64-4EE8-8E26-5885BA04AA4A}"/>
                </a:ext>
              </a:extLst>
            </p:cNvPr>
            <p:cNvSpPr/>
            <p:nvPr/>
          </p:nvSpPr>
          <p:spPr>
            <a:xfrm>
              <a:off x="6817289" y="3466124"/>
              <a:ext cx="109861" cy="207455"/>
            </a:xfrm>
            <a:custGeom>
              <a:avLst/>
              <a:gdLst/>
              <a:ahLst/>
              <a:cxnLst/>
              <a:rect l="l" t="t" r="r" b="b"/>
              <a:pathLst>
                <a:path w="1406" h="2655" extrusionOk="0">
                  <a:moveTo>
                    <a:pt x="343" y="0"/>
                  </a:moveTo>
                  <a:cubicBezTo>
                    <a:pt x="320" y="0"/>
                    <a:pt x="295" y="4"/>
                    <a:pt x="268" y="10"/>
                  </a:cubicBezTo>
                  <a:cubicBezTo>
                    <a:pt x="67" y="44"/>
                    <a:pt x="0" y="244"/>
                    <a:pt x="34" y="445"/>
                  </a:cubicBezTo>
                  <a:lnTo>
                    <a:pt x="84" y="747"/>
                  </a:lnTo>
                  <a:cubicBezTo>
                    <a:pt x="118" y="914"/>
                    <a:pt x="101" y="1081"/>
                    <a:pt x="67" y="1249"/>
                  </a:cubicBezTo>
                  <a:cubicBezTo>
                    <a:pt x="17" y="1600"/>
                    <a:pt x="151" y="1969"/>
                    <a:pt x="285" y="2270"/>
                  </a:cubicBezTo>
                  <a:cubicBezTo>
                    <a:pt x="369" y="2454"/>
                    <a:pt x="653" y="2538"/>
                    <a:pt x="1005" y="2621"/>
                  </a:cubicBezTo>
                  <a:cubicBezTo>
                    <a:pt x="1069" y="2641"/>
                    <a:pt x="1150" y="2655"/>
                    <a:pt x="1219" y="2655"/>
                  </a:cubicBezTo>
                  <a:cubicBezTo>
                    <a:pt x="1329" y="2655"/>
                    <a:pt x="1405" y="2618"/>
                    <a:pt x="1323" y="2504"/>
                  </a:cubicBezTo>
                  <a:cubicBezTo>
                    <a:pt x="1206" y="2354"/>
                    <a:pt x="670" y="2186"/>
                    <a:pt x="754" y="1634"/>
                  </a:cubicBezTo>
                  <a:cubicBezTo>
                    <a:pt x="754" y="1617"/>
                    <a:pt x="770" y="1533"/>
                    <a:pt x="787" y="1533"/>
                  </a:cubicBezTo>
                  <a:cubicBezTo>
                    <a:pt x="792" y="1533"/>
                    <a:pt x="796" y="1532"/>
                    <a:pt x="801" y="1532"/>
                  </a:cubicBezTo>
                  <a:cubicBezTo>
                    <a:pt x="907" y="1532"/>
                    <a:pt x="940" y="1722"/>
                    <a:pt x="1005" y="1835"/>
                  </a:cubicBezTo>
                  <a:cubicBezTo>
                    <a:pt x="1078" y="1952"/>
                    <a:pt x="1177" y="2005"/>
                    <a:pt x="1246" y="2005"/>
                  </a:cubicBezTo>
                  <a:cubicBezTo>
                    <a:pt x="1255" y="2005"/>
                    <a:pt x="1264" y="2004"/>
                    <a:pt x="1272" y="2002"/>
                  </a:cubicBezTo>
                  <a:cubicBezTo>
                    <a:pt x="1339" y="1935"/>
                    <a:pt x="1256" y="1835"/>
                    <a:pt x="1189" y="1684"/>
                  </a:cubicBezTo>
                  <a:cubicBezTo>
                    <a:pt x="1105" y="1450"/>
                    <a:pt x="1021" y="1215"/>
                    <a:pt x="988" y="1115"/>
                  </a:cubicBezTo>
                  <a:cubicBezTo>
                    <a:pt x="954" y="1081"/>
                    <a:pt x="887" y="998"/>
                    <a:pt x="854" y="964"/>
                  </a:cubicBezTo>
                  <a:cubicBezTo>
                    <a:pt x="787" y="881"/>
                    <a:pt x="687" y="780"/>
                    <a:pt x="670" y="696"/>
                  </a:cubicBezTo>
                  <a:lnTo>
                    <a:pt x="603" y="295"/>
                  </a:lnTo>
                  <a:cubicBezTo>
                    <a:pt x="588" y="135"/>
                    <a:pt x="498" y="0"/>
                    <a:pt x="343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07;p47">
              <a:extLst>
                <a:ext uri="{FF2B5EF4-FFF2-40B4-BE49-F238E27FC236}">
                  <a16:creationId xmlns:a16="http://schemas.microsoft.com/office/drawing/2014/main" id="{2E32B4D3-C5A6-427D-AAF7-F3C73D5E8343}"/>
                </a:ext>
              </a:extLst>
            </p:cNvPr>
            <p:cNvSpPr/>
            <p:nvPr/>
          </p:nvSpPr>
          <p:spPr>
            <a:xfrm>
              <a:off x="6270565" y="2533246"/>
              <a:ext cx="741916" cy="717927"/>
            </a:xfrm>
            <a:custGeom>
              <a:avLst/>
              <a:gdLst/>
              <a:ahLst/>
              <a:cxnLst/>
              <a:rect l="l" t="t" r="r" b="b"/>
              <a:pathLst>
                <a:path w="9495" h="9188" extrusionOk="0">
                  <a:moveTo>
                    <a:pt x="8751" y="1"/>
                  </a:moveTo>
                  <a:cubicBezTo>
                    <a:pt x="8494" y="1"/>
                    <a:pt x="8198" y="132"/>
                    <a:pt x="7951" y="416"/>
                  </a:cubicBezTo>
                  <a:cubicBezTo>
                    <a:pt x="7366" y="1052"/>
                    <a:pt x="5441" y="5120"/>
                    <a:pt x="4888" y="5756"/>
                  </a:cubicBezTo>
                  <a:cubicBezTo>
                    <a:pt x="4302" y="6409"/>
                    <a:pt x="1" y="8601"/>
                    <a:pt x="1" y="8601"/>
                  </a:cubicBezTo>
                  <a:cubicBezTo>
                    <a:pt x="1" y="8601"/>
                    <a:pt x="51" y="8786"/>
                    <a:pt x="135" y="8919"/>
                  </a:cubicBezTo>
                  <a:cubicBezTo>
                    <a:pt x="218" y="9037"/>
                    <a:pt x="319" y="9187"/>
                    <a:pt x="319" y="9187"/>
                  </a:cubicBezTo>
                  <a:cubicBezTo>
                    <a:pt x="319" y="9187"/>
                    <a:pt x="3767" y="8016"/>
                    <a:pt x="5190" y="7212"/>
                  </a:cubicBezTo>
                  <a:cubicBezTo>
                    <a:pt x="7315" y="6040"/>
                    <a:pt x="8738" y="2743"/>
                    <a:pt x="9307" y="985"/>
                  </a:cubicBezTo>
                  <a:cubicBezTo>
                    <a:pt x="9495" y="360"/>
                    <a:pt x="9176" y="1"/>
                    <a:pt x="8751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08;p47">
              <a:extLst>
                <a:ext uri="{FF2B5EF4-FFF2-40B4-BE49-F238E27FC236}">
                  <a16:creationId xmlns:a16="http://schemas.microsoft.com/office/drawing/2014/main" id="{4D4ACC88-5ADF-42C7-B971-26C5E66B4934}"/>
                </a:ext>
              </a:extLst>
            </p:cNvPr>
            <p:cNvSpPr/>
            <p:nvPr/>
          </p:nvSpPr>
          <p:spPr>
            <a:xfrm>
              <a:off x="6849950" y="2492458"/>
              <a:ext cx="541571" cy="784891"/>
            </a:xfrm>
            <a:custGeom>
              <a:avLst/>
              <a:gdLst/>
              <a:ahLst/>
              <a:cxnLst/>
              <a:rect l="l" t="t" r="r" b="b"/>
              <a:pathLst>
                <a:path w="6931" h="10045" extrusionOk="0">
                  <a:moveTo>
                    <a:pt x="5022" y="1"/>
                  </a:moveTo>
                  <a:lnTo>
                    <a:pt x="1357" y="503"/>
                  </a:lnTo>
                  <a:lnTo>
                    <a:pt x="1" y="10044"/>
                  </a:lnTo>
                  <a:lnTo>
                    <a:pt x="6931" y="9977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09;p47">
              <a:extLst>
                <a:ext uri="{FF2B5EF4-FFF2-40B4-BE49-F238E27FC236}">
                  <a16:creationId xmlns:a16="http://schemas.microsoft.com/office/drawing/2014/main" id="{5D700ADC-D7EF-4078-B4B8-997021FA350F}"/>
                </a:ext>
              </a:extLst>
            </p:cNvPr>
            <p:cNvSpPr/>
            <p:nvPr/>
          </p:nvSpPr>
          <p:spPr>
            <a:xfrm>
              <a:off x="6687816" y="3257576"/>
              <a:ext cx="481405" cy="1214257"/>
            </a:xfrm>
            <a:custGeom>
              <a:avLst/>
              <a:gdLst/>
              <a:ahLst/>
              <a:cxnLst/>
              <a:rect l="l" t="t" r="r" b="b"/>
              <a:pathLst>
                <a:path w="6161" h="15540" extrusionOk="0">
                  <a:moveTo>
                    <a:pt x="2093" y="1"/>
                  </a:moveTo>
                  <a:cubicBezTo>
                    <a:pt x="2093" y="1"/>
                    <a:pt x="653" y="5140"/>
                    <a:pt x="285" y="7450"/>
                  </a:cubicBezTo>
                  <a:cubicBezTo>
                    <a:pt x="0" y="9090"/>
                    <a:pt x="2511" y="15501"/>
                    <a:pt x="2511" y="15501"/>
                  </a:cubicBezTo>
                  <a:cubicBezTo>
                    <a:pt x="2581" y="15529"/>
                    <a:pt x="2650" y="15540"/>
                    <a:pt x="2718" y="15540"/>
                  </a:cubicBezTo>
                  <a:cubicBezTo>
                    <a:pt x="2895" y="15540"/>
                    <a:pt x="3071" y="15466"/>
                    <a:pt x="3264" y="15417"/>
                  </a:cubicBezTo>
                  <a:cubicBezTo>
                    <a:pt x="3264" y="15417"/>
                    <a:pt x="2511" y="9776"/>
                    <a:pt x="2762" y="8387"/>
                  </a:cubicBezTo>
                  <a:cubicBezTo>
                    <a:pt x="3047" y="6947"/>
                    <a:pt x="5189" y="4035"/>
                    <a:pt x="5340" y="3282"/>
                  </a:cubicBezTo>
                  <a:cubicBezTo>
                    <a:pt x="5641" y="1692"/>
                    <a:pt x="6160" y="336"/>
                    <a:pt x="6160" y="336"/>
                  </a:cubicBezTo>
                  <a:lnTo>
                    <a:pt x="2093" y="1"/>
                  </a:ln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0;p47">
              <a:extLst>
                <a:ext uri="{FF2B5EF4-FFF2-40B4-BE49-F238E27FC236}">
                  <a16:creationId xmlns:a16="http://schemas.microsoft.com/office/drawing/2014/main" id="{8E6A265E-823F-477B-BD09-5E7F302537BD}"/>
                </a:ext>
              </a:extLst>
            </p:cNvPr>
            <p:cNvSpPr/>
            <p:nvPr/>
          </p:nvSpPr>
          <p:spPr>
            <a:xfrm>
              <a:off x="6997785" y="3210694"/>
              <a:ext cx="481405" cy="1265984"/>
            </a:xfrm>
            <a:custGeom>
              <a:avLst/>
              <a:gdLst/>
              <a:ahLst/>
              <a:cxnLst/>
              <a:rect l="l" t="t" r="r" b="b"/>
              <a:pathLst>
                <a:path w="6161" h="16202" extrusionOk="0">
                  <a:moveTo>
                    <a:pt x="3364" y="0"/>
                  </a:moveTo>
                  <a:cubicBezTo>
                    <a:pt x="2452" y="0"/>
                    <a:pt x="1479" y="370"/>
                    <a:pt x="1356" y="1003"/>
                  </a:cubicBezTo>
                  <a:cubicBezTo>
                    <a:pt x="938" y="3229"/>
                    <a:pt x="0" y="6610"/>
                    <a:pt x="1791" y="9757"/>
                  </a:cubicBezTo>
                  <a:cubicBezTo>
                    <a:pt x="3599" y="12921"/>
                    <a:pt x="5491" y="16201"/>
                    <a:pt x="5491" y="16201"/>
                  </a:cubicBezTo>
                  <a:cubicBezTo>
                    <a:pt x="5742" y="16201"/>
                    <a:pt x="5959" y="16118"/>
                    <a:pt x="6160" y="15967"/>
                  </a:cubicBezTo>
                  <a:cubicBezTo>
                    <a:pt x="6160" y="15967"/>
                    <a:pt x="5859" y="14544"/>
                    <a:pt x="5390" y="12870"/>
                  </a:cubicBezTo>
                  <a:cubicBezTo>
                    <a:pt x="4871" y="10979"/>
                    <a:pt x="4202" y="8719"/>
                    <a:pt x="4386" y="7547"/>
                  </a:cubicBezTo>
                  <a:cubicBezTo>
                    <a:pt x="4737" y="5338"/>
                    <a:pt x="5139" y="2409"/>
                    <a:pt x="5022" y="986"/>
                  </a:cubicBezTo>
                  <a:cubicBezTo>
                    <a:pt x="4966" y="302"/>
                    <a:pt x="4190" y="0"/>
                    <a:pt x="3364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1;p47">
              <a:extLst>
                <a:ext uri="{FF2B5EF4-FFF2-40B4-BE49-F238E27FC236}">
                  <a16:creationId xmlns:a16="http://schemas.microsoft.com/office/drawing/2014/main" id="{E06E48A8-96AB-4470-88C2-AA12362E91B4}"/>
                </a:ext>
              </a:extLst>
            </p:cNvPr>
            <p:cNvSpPr/>
            <p:nvPr/>
          </p:nvSpPr>
          <p:spPr>
            <a:xfrm>
              <a:off x="6836901" y="2492458"/>
              <a:ext cx="563762" cy="829351"/>
            </a:xfrm>
            <a:custGeom>
              <a:avLst/>
              <a:gdLst/>
              <a:ahLst/>
              <a:cxnLst/>
              <a:rect l="l" t="t" r="r" b="b"/>
              <a:pathLst>
                <a:path w="7215" h="10614" extrusionOk="0">
                  <a:moveTo>
                    <a:pt x="5206" y="1"/>
                  </a:moveTo>
                  <a:lnTo>
                    <a:pt x="1557" y="503"/>
                  </a:lnTo>
                  <a:lnTo>
                    <a:pt x="51" y="9793"/>
                  </a:lnTo>
                  <a:cubicBezTo>
                    <a:pt x="0" y="9944"/>
                    <a:pt x="84" y="10111"/>
                    <a:pt x="235" y="10161"/>
                  </a:cubicBezTo>
                  <a:cubicBezTo>
                    <a:pt x="586" y="10362"/>
                    <a:pt x="1356" y="10613"/>
                    <a:pt x="2746" y="10613"/>
                  </a:cubicBezTo>
                  <a:cubicBezTo>
                    <a:pt x="4587" y="10613"/>
                    <a:pt x="6210" y="10329"/>
                    <a:pt x="6913" y="10211"/>
                  </a:cubicBezTo>
                  <a:cubicBezTo>
                    <a:pt x="7098" y="10161"/>
                    <a:pt x="7215" y="9994"/>
                    <a:pt x="7181" y="9810"/>
                  </a:cubicBezTo>
                  <a:lnTo>
                    <a:pt x="5206" y="1"/>
                  </a:ln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2;p47">
              <a:extLst>
                <a:ext uri="{FF2B5EF4-FFF2-40B4-BE49-F238E27FC236}">
                  <a16:creationId xmlns:a16="http://schemas.microsoft.com/office/drawing/2014/main" id="{27C8813B-B7FD-42FB-A285-0359FD0BEC36}"/>
                </a:ext>
              </a:extLst>
            </p:cNvPr>
            <p:cNvSpPr/>
            <p:nvPr/>
          </p:nvSpPr>
          <p:spPr>
            <a:xfrm>
              <a:off x="7135072" y="2499022"/>
              <a:ext cx="302236" cy="1025320"/>
            </a:xfrm>
            <a:custGeom>
              <a:avLst/>
              <a:gdLst/>
              <a:ahLst/>
              <a:cxnLst/>
              <a:rect l="l" t="t" r="r" b="b"/>
              <a:pathLst>
                <a:path w="3868" h="13122" extrusionOk="0">
                  <a:moveTo>
                    <a:pt x="1223" y="1"/>
                  </a:moveTo>
                  <a:lnTo>
                    <a:pt x="553" y="68"/>
                  </a:lnTo>
                  <a:cubicBezTo>
                    <a:pt x="553" y="67"/>
                    <a:pt x="553" y="67"/>
                    <a:pt x="553" y="67"/>
                  </a:cubicBezTo>
                  <a:lnTo>
                    <a:pt x="553" y="67"/>
                  </a:lnTo>
                  <a:cubicBezTo>
                    <a:pt x="533" y="67"/>
                    <a:pt x="354" y="1797"/>
                    <a:pt x="553" y="2377"/>
                  </a:cubicBezTo>
                  <a:cubicBezTo>
                    <a:pt x="1005" y="3599"/>
                    <a:pt x="1708" y="5976"/>
                    <a:pt x="1306" y="8069"/>
                  </a:cubicBezTo>
                  <a:cubicBezTo>
                    <a:pt x="754" y="11015"/>
                    <a:pt x="1" y="12220"/>
                    <a:pt x="955" y="12906"/>
                  </a:cubicBezTo>
                  <a:cubicBezTo>
                    <a:pt x="1172" y="13059"/>
                    <a:pt x="1430" y="13122"/>
                    <a:pt x="1702" y="13122"/>
                  </a:cubicBezTo>
                  <a:cubicBezTo>
                    <a:pt x="2646" y="13122"/>
                    <a:pt x="3748" y="12368"/>
                    <a:pt x="3800" y="12069"/>
                  </a:cubicBezTo>
                  <a:cubicBezTo>
                    <a:pt x="3867" y="11684"/>
                    <a:pt x="3449" y="6981"/>
                    <a:pt x="2980" y="4955"/>
                  </a:cubicBezTo>
                  <a:cubicBezTo>
                    <a:pt x="2528" y="2930"/>
                    <a:pt x="1223" y="1"/>
                    <a:pt x="1223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3;p47">
              <a:extLst>
                <a:ext uri="{FF2B5EF4-FFF2-40B4-BE49-F238E27FC236}">
                  <a16:creationId xmlns:a16="http://schemas.microsoft.com/office/drawing/2014/main" id="{FE952D27-FBD3-4BDF-AD63-95166DB2AF2D}"/>
                </a:ext>
              </a:extLst>
            </p:cNvPr>
            <p:cNvSpPr/>
            <p:nvPr/>
          </p:nvSpPr>
          <p:spPr>
            <a:xfrm>
              <a:off x="6772829" y="2525198"/>
              <a:ext cx="286452" cy="956325"/>
            </a:xfrm>
            <a:custGeom>
              <a:avLst/>
              <a:gdLst/>
              <a:ahLst/>
              <a:cxnLst/>
              <a:rect l="l" t="t" r="r" b="b"/>
              <a:pathLst>
                <a:path w="3666" h="12239" extrusionOk="0">
                  <a:moveTo>
                    <a:pt x="2996" y="0"/>
                  </a:moveTo>
                  <a:lnTo>
                    <a:pt x="2243" y="101"/>
                  </a:lnTo>
                  <a:cubicBezTo>
                    <a:pt x="1908" y="151"/>
                    <a:pt x="1641" y="419"/>
                    <a:pt x="1624" y="754"/>
                  </a:cubicBezTo>
                  <a:cubicBezTo>
                    <a:pt x="1507" y="2243"/>
                    <a:pt x="1172" y="6093"/>
                    <a:pt x="837" y="7231"/>
                  </a:cubicBezTo>
                  <a:cubicBezTo>
                    <a:pt x="452" y="8688"/>
                    <a:pt x="0" y="10244"/>
                    <a:pt x="0" y="10730"/>
                  </a:cubicBezTo>
                  <a:cubicBezTo>
                    <a:pt x="0" y="10974"/>
                    <a:pt x="1090" y="12239"/>
                    <a:pt x="1712" y="12239"/>
                  </a:cubicBezTo>
                  <a:cubicBezTo>
                    <a:pt x="1771" y="12239"/>
                    <a:pt x="1826" y="12227"/>
                    <a:pt x="1875" y="12203"/>
                  </a:cubicBezTo>
                  <a:cubicBezTo>
                    <a:pt x="3666" y="11282"/>
                    <a:pt x="3164" y="5273"/>
                    <a:pt x="2929" y="3298"/>
                  </a:cubicBezTo>
                  <a:cubicBezTo>
                    <a:pt x="2712" y="1323"/>
                    <a:pt x="2996" y="0"/>
                    <a:pt x="2996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4;p47">
              <a:extLst>
                <a:ext uri="{FF2B5EF4-FFF2-40B4-BE49-F238E27FC236}">
                  <a16:creationId xmlns:a16="http://schemas.microsoft.com/office/drawing/2014/main" id="{7705A1B6-7F88-4070-AC32-AA019C239178}"/>
                </a:ext>
              </a:extLst>
            </p:cNvPr>
            <p:cNvSpPr/>
            <p:nvPr/>
          </p:nvSpPr>
          <p:spPr>
            <a:xfrm>
              <a:off x="7074047" y="2209133"/>
              <a:ext cx="187999" cy="237382"/>
            </a:xfrm>
            <a:custGeom>
              <a:avLst/>
              <a:gdLst/>
              <a:ahLst/>
              <a:cxnLst/>
              <a:rect l="l" t="t" r="r" b="b"/>
              <a:pathLst>
                <a:path w="2406" h="3038" extrusionOk="0">
                  <a:moveTo>
                    <a:pt x="1691" y="1"/>
                  </a:moveTo>
                  <a:cubicBezTo>
                    <a:pt x="710" y="1"/>
                    <a:pt x="1" y="2484"/>
                    <a:pt x="146" y="2807"/>
                  </a:cubicBezTo>
                  <a:cubicBezTo>
                    <a:pt x="224" y="2971"/>
                    <a:pt x="503" y="3037"/>
                    <a:pt x="796" y="3037"/>
                  </a:cubicBezTo>
                  <a:cubicBezTo>
                    <a:pt x="1070" y="3037"/>
                    <a:pt x="1356" y="2979"/>
                    <a:pt x="1502" y="2890"/>
                  </a:cubicBezTo>
                  <a:cubicBezTo>
                    <a:pt x="1820" y="2706"/>
                    <a:pt x="1702" y="2288"/>
                    <a:pt x="1803" y="2020"/>
                  </a:cubicBezTo>
                  <a:cubicBezTo>
                    <a:pt x="1920" y="1735"/>
                    <a:pt x="2405" y="1367"/>
                    <a:pt x="2071" y="965"/>
                  </a:cubicBezTo>
                  <a:cubicBezTo>
                    <a:pt x="1736" y="547"/>
                    <a:pt x="1803" y="11"/>
                    <a:pt x="1803" y="11"/>
                  </a:cubicBezTo>
                  <a:cubicBezTo>
                    <a:pt x="1765" y="4"/>
                    <a:pt x="1728" y="1"/>
                    <a:pt x="1691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5;p47">
              <a:extLst>
                <a:ext uri="{FF2B5EF4-FFF2-40B4-BE49-F238E27FC236}">
                  <a16:creationId xmlns:a16="http://schemas.microsoft.com/office/drawing/2014/main" id="{64389426-9D38-4100-A649-549DEA004516}"/>
                </a:ext>
              </a:extLst>
            </p:cNvPr>
            <p:cNvSpPr/>
            <p:nvPr/>
          </p:nvSpPr>
          <p:spPr>
            <a:xfrm>
              <a:off x="6927149" y="2134122"/>
              <a:ext cx="287780" cy="300908"/>
            </a:xfrm>
            <a:custGeom>
              <a:avLst/>
              <a:gdLst/>
              <a:ahLst/>
              <a:cxnLst/>
              <a:rect l="l" t="t" r="r" b="b"/>
              <a:pathLst>
                <a:path w="3683" h="3851" extrusionOk="0">
                  <a:moveTo>
                    <a:pt x="1942" y="1"/>
                  </a:moveTo>
                  <a:cubicBezTo>
                    <a:pt x="1172" y="1"/>
                    <a:pt x="436" y="603"/>
                    <a:pt x="134" y="1172"/>
                  </a:cubicBezTo>
                  <a:cubicBezTo>
                    <a:pt x="67" y="1323"/>
                    <a:pt x="67" y="1524"/>
                    <a:pt x="34" y="1691"/>
                  </a:cubicBezTo>
                  <a:cubicBezTo>
                    <a:pt x="0" y="3499"/>
                    <a:pt x="1674" y="3850"/>
                    <a:pt x="2645" y="3850"/>
                  </a:cubicBezTo>
                  <a:cubicBezTo>
                    <a:pt x="3633" y="3850"/>
                    <a:pt x="3683" y="1691"/>
                    <a:pt x="3683" y="904"/>
                  </a:cubicBezTo>
                  <a:cubicBezTo>
                    <a:pt x="3683" y="134"/>
                    <a:pt x="2896" y="1"/>
                    <a:pt x="1942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6;p47">
              <a:extLst>
                <a:ext uri="{FF2B5EF4-FFF2-40B4-BE49-F238E27FC236}">
                  <a16:creationId xmlns:a16="http://schemas.microsoft.com/office/drawing/2014/main" id="{72F8F00F-591C-4CE9-88EE-FDD817B49B3C}"/>
                </a:ext>
              </a:extLst>
            </p:cNvPr>
            <p:cNvSpPr/>
            <p:nvPr/>
          </p:nvSpPr>
          <p:spPr>
            <a:xfrm>
              <a:off x="6937620" y="2187724"/>
              <a:ext cx="225036" cy="388265"/>
            </a:xfrm>
            <a:custGeom>
              <a:avLst/>
              <a:gdLst/>
              <a:ahLst/>
              <a:cxnLst/>
              <a:rect l="l" t="t" r="r" b="b"/>
              <a:pathLst>
                <a:path w="2880" h="4969" extrusionOk="0">
                  <a:moveTo>
                    <a:pt x="1741" y="1"/>
                  </a:moveTo>
                  <a:cubicBezTo>
                    <a:pt x="938" y="1"/>
                    <a:pt x="0" y="620"/>
                    <a:pt x="184" y="1658"/>
                  </a:cubicBezTo>
                  <a:cubicBezTo>
                    <a:pt x="352" y="2679"/>
                    <a:pt x="419" y="3332"/>
                    <a:pt x="1055" y="3482"/>
                  </a:cubicBezTo>
                  <a:cubicBezTo>
                    <a:pt x="1306" y="3533"/>
                    <a:pt x="1440" y="3800"/>
                    <a:pt x="1373" y="4018"/>
                  </a:cubicBezTo>
                  <a:lnTo>
                    <a:pt x="1323" y="4185"/>
                  </a:lnTo>
                  <a:cubicBezTo>
                    <a:pt x="1289" y="4420"/>
                    <a:pt x="1306" y="4721"/>
                    <a:pt x="1507" y="4838"/>
                  </a:cubicBezTo>
                  <a:cubicBezTo>
                    <a:pt x="1623" y="4920"/>
                    <a:pt x="1780" y="4969"/>
                    <a:pt x="1932" y="4969"/>
                  </a:cubicBezTo>
                  <a:cubicBezTo>
                    <a:pt x="1999" y="4969"/>
                    <a:pt x="2065" y="4959"/>
                    <a:pt x="2126" y="4939"/>
                  </a:cubicBezTo>
                  <a:cubicBezTo>
                    <a:pt x="2511" y="4838"/>
                    <a:pt x="2796" y="4520"/>
                    <a:pt x="2662" y="3968"/>
                  </a:cubicBezTo>
                  <a:lnTo>
                    <a:pt x="2478" y="3349"/>
                  </a:lnTo>
                  <a:cubicBezTo>
                    <a:pt x="2411" y="3148"/>
                    <a:pt x="2461" y="2913"/>
                    <a:pt x="2561" y="2729"/>
                  </a:cubicBezTo>
                  <a:cubicBezTo>
                    <a:pt x="2712" y="2461"/>
                    <a:pt x="2879" y="2060"/>
                    <a:pt x="2879" y="1658"/>
                  </a:cubicBezTo>
                  <a:cubicBezTo>
                    <a:pt x="2879" y="587"/>
                    <a:pt x="2561" y="1"/>
                    <a:pt x="1741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7;p47">
              <a:extLst>
                <a:ext uri="{FF2B5EF4-FFF2-40B4-BE49-F238E27FC236}">
                  <a16:creationId xmlns:a16="http://schemas.microsoft.com/office/drawing/2014/main" id="{89857B96-7228-4515-8BD9-AEA8AF9A0E9D}"/>
                </a:ext>
              </a:extLst>
            </p:cNvPr>
            <p:cNvSpPr/>
            <p:nvPr/>
          </p:nvSpPr>
          <p:spPr>
            <a:xfrm>
              <a:off x="6889175" y="2141936"/>
              <a:ext cx="304893" cy="176669"/>
            </a:xfrm>
            <a:custGeom>
              <a:avLst/>
              <a:gdLst/>
              <a:ahLst/>
              <a:cxnLst/>
              <a:rect l="l" t="t" r="r" b="b"/>
              <a:pathLst>
                <a:path w="3902" h="2261" extrusionOk="0">
                  <a:moveTo>
                    <a:pt x="2395" y="1"/>
                  </a:moveTo>
                  <a:lnTo>
                    <a:pt x="1440" y="269"/>
                  </a:lnTo>
                  <a:cubicBezTo>
                    <a:pt x="1363" y="300"/>
                    <a:pt x="1281" y="313"/>
                    <a:pt x="1200" y="313"/>
                  </a:cubicBezTo>
                  <a:cubicBezTo>
                    <a:pt x="1106" y="313"/>
                    <a:pt x="1011" y="296"/>
                    <a:pt x="922" y="269"/>
                  </a:cubicBezTo>
                  <a:lnTo>
                    <a:pt x="470" y="135"/>
                  </a:lnTo>
                  <a:cubicBezTo>
                    <a:pt x="437" y="125"/>
                    <a:pt x="404" y="121"/>
                    <a:pt x="371" y="121"/>
                  </a:cubicBezTo>
                  <a:cubicBezTo>
                    <a:pt x="174" y="121"/>
                    <a:pt x="1" y="287"/>
                    <a:pt x="1" y="503"/>
                  </a:cubicBezTo>
                  <a:lnTo>
                    <a:pt x="1" y="637"/>
                  </a:lnTo>
                  <a:cubicBezTo>
                    <a:pt x="57" y="1196"/>
                    <a:pt x="545" y="1569"/>
                    <a:pt x="1085" y="1569"/>
                  </a:cubicBezTo>
                  <a:cubicBezTo>
                    <a:pt x="1191" y="1569"/>
                    <a:pt x="1300" y="1554"/>
                    <a:pt x="1407" y="1524"/>
                  </a:cubicBezTo>
                  <a:cubicBezTo>
                    <a:pt x="1562" y="1487"/>
                    <a:pt x="1713" y="1473"/>
                    <a:pt x="1861" y="1473"/>
                  </a:cubicBezTo>
                  <a:cubicBezTo>
                    <a:pt x="2050" y="1473"/>
                    <a:pt x="2233" y="1496"/>
                    <a:pt x="2411" y="1524"/>
                  </a:cubicBezTo>
                  <a:cubicBezTo>
                    <a:pt x="2662" y="1591"/>
                    <a:pt x="2847" y="1825"/>
                    <a:pt x="2847" y="2077"/>
                  </a:cubicBezTo>
                  <a:cubicBezTo>
                    <a:pt x="2847" y="2177"/>
                    <a:pt x="2930" y="2261"/>
                    <a:pt x="3031" y="2261"/>
                  </a:cubicBezTo>
                  <a:cubicBezTo>
                    <a:pt x="3098" y="2261"/>
                    <a:pt x="3181" y="2227"/>
                    <a:pt x="3198" y="2144"/>
                  </a:cubicBezTo>
                  <a:cubicBezTo>
                    <a:pt x="3432" y="2127"/>
                    <a:pt x="3616" y="1943"/>
                    <a:pt x="3667" y="1725"/>
                  </a:cubicBezTo>
                  <a:lnTo>
                    <a:pt x="3767" y="1139"/>
                  </a:lnTo>
                  <a:cubicBezTo>
                    <a:pt x="3901" y="319"/>
                    <a:pt x="2947" y="1"/>
                    <a:pt x="2395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8;p47">
              <a:extLst>
                <a:ext uri="{FF2B5EF4-FFF2-40B4-BE49-F238E27FC236}">
                  <a16:creationId xmlns:a16="http://schemas.microsoft.com/office/drawing/2014/main" id="{66FB9D02-FEC2-4D56-8DFE-3F4FD7F18FD7}"/>
                </a:ext>
              </a:extLst>
            </p:cNvPr>
            <p:cNvSpPr/>
            <p:nvPr/>
          </p:nvSpPr>
          <p:spPr>
            <a:xfrm>
              <a:off x="7128586" y="2285786"/>
              <a:ext cx="56259" cy="70793"/>
            </a:xfrm>
            <a:custGeom>
              <a:avLst/>
              <a:gdLst/>
              <a:ahLst/>
              <a:cxnLst/>
              <a:rect l="l" t="t" r="r" b="b"/>
              <a:pathLst>
                <a:path w="720" h="906" extrusionOk="0">
                  <a:moveTo>
                    <a:pt x="307" y="0"/>
                  </a:moveTo>
                  <a:cubicBezTo>
                    <a:pt x="62" y="0"/>
                    <a:pt x="0" y="211"/>
                    <a:pt x="0" y="453"/>
                  </a:cubicBezTo>
                  <a:cubicBezTo>
                    <a:pt x="0" y="704"/>
                    <a:pt x="67" y="905"/>
                    <a:pt x="335" y="905"/>
                  </a:cubicBezTo>
                  <a:cubicBezTo>
                    <a:pt x="552" y="905"/>
                    <a:pt x="720" y="570"/>
                    <a:pt x="720" y="319"/>
                  </a:cubicBezTo>
                  <a:cubicBezTo>
                    <a:pt x="720" y="68"/>
                    <a:pt x="586" y="1"/>
                    <a:pt x="335" y="1"/>
                  </a:cubicBezTo>
                  <a:cubicBezTo>
                    <a:pt x="325" y="1"/>
                    <a:pt x="316" y="0"/>
                    <a:pt x="307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9;p47">
              <a:extLst>
                <a:ext uri="{FF2B5EF4-FFF2-40B4-BE49-F238E27FC236}">
                  <a16:creationId xmlns:a16="http://schemas.microsoft.com/office/drawing/2014/main" id="{6A4212F2-FA08-4121-8A5E-704F5C1A6901}"/>
                </a:ext>
              </a:extLst>
            </p:cNvPr>
            <p:cNvSpPr/>
            <p:nvPr/>
          </p:nvSpPr>
          <p:spPr>
            <a:xfrm>
              <a:off x="6969031" y="2310712"/>
              <a:ext cx="31411" cy="85092"/>
            </a:xfrm>
            <a:custGeom>
              <a:avLst/>
              <a:gdLst/>
              <a:ahLst/>
              <a:cxnLst/>
              <a:rect l="l" t="t" r="r" b="b"/>
              <a:pathLst>
                <a:path w="402" h="1089" extrusionOk="0">
                  <a:moveTo>
                    <a:pt x="268" y="0"/>
                  </a:moveTo>
                  <a:cubicBezTo>
                    <a:pt x="234" y="0"/>
                    <a:pt x="201" y="17"/>
                    <a:pt x="201" y="67"/>
                  </a:cubicBezTo>
                  <a:lnTo>
                    <a:pt x="17" y="854"/>
                  </a:lnTo>
                  <a:cubicBezTo>
                    <a:pt x="0" y="988"/>
                    <a:pt x="84" y="1088"/>
                    <a:pt x="218" y="1088"/>
                  </a:cubicBezTo>
                  <a:cubicBezTo>
                    <a:pt x="318" y="1088"/>
                    <a:pt x="402" y="1005"/>
                    <a:pt x="402" y="921"/>
                  </a:cubicBezTo>
                  <a:lnTo>
                    <a:pt x="402" y="117"/>
                  </a:lnTo>
                  <a:cubicBezTo>
                    <a:pt x="402" y="101"/>
                    <a:pt x="385" y="67"/>
                    <a:pt x="352" y="34"/>
                  </a:cubicBezTo>
                  <a:cubicBezTo>
                    <a:pt x="335" y="17"/>
                    <a:pt x="318" y="0"/>
                    <a:pt x="268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0;p47">
              <a:extLst>
                <a:ext uri="{FF2B5EF4-FFF2-40B4-BE49-F238E27FC236}">
                  <a16:creationId xmlns:a16="http://schemas.microsoft.com/office/drawing/2014/main" id="{2DE55EA9-E80C-4048-8F38-67AB9C12CECF}"/>
                </a:ext>
              </a:extLst>
            </p:cNvPr>
            <p:cNvSpPr/>
            <p:nvPr/>
          </p:nvSpPr>
          <p:spPr>
            <a:xfrm>
              <a:off x="7052715" y="2636387"/>
              <a:ext cx="130880" cy="554620"/>
            </a:xfrm>
            <a:custGeom>
              <a:avLst/>
              <a:gdLst/>
              <a:ahLst/>
              <a:cxnLst/>
              <a:rect l="l" t="t" r="r" b="b"/>
              <a:pathLst>
                <a:path w="1675" h="7098" extrusionOk="0">
                  <a:moveTo>
                    <a:pt x="653" y="0"/>
                  </a:moveTo>
                  <a:lnTo>
                    <a:pt x="402" y="17"/>
                  </a:lnTo>
                  <a:cubicBezTo>
                    <a:pt x="335" y="17"/>
                    <a:pt x="268" y="84"/>
                    <a:pt x="285" y="151"/>
                  </a:cubicBezTo>
                  <a:cubicBezTo>
                    <a:pt x="402" y="686"/>
                    <a:pt x="737" y="2862"/>
                    <a:pt x="754" y="3214"/>
                  </a:cubicBezTo>
                  <a:cubicBezTo>
                    <a:pt x="820" y="4218"/>
                    <a:pt x="268" y="5758"/>
                    <a:pt x="34" y="6344"/>
                  </a:cubicBezTo>
                  <a:cubicBezTo>
                    <a:pt x="0" y="6511"/>
                    <a:pt x="0" y="6645"/>
                    <a:pt x="84" y="6796"/>
                  </a:cubicBezTo>
                  <a:lnTo>
                    <a:pt x="184" y="6980"/>
                  </a:lnTo>
                  <a:cubicBezTo>
                    <a:pt x="228" y="7057"/>
                    <a:pt x="308" y="7098"/>
                    <a:pt x="387" y="7098"/>
                  </a:cubicBezTo>
                  <a:cubicBezTo>
                    <a:pt x="428" y="7098"/>
                    <a:pt x="468" y="7087"/>
                    <a:pt x="502" y="7064"/>
                  </a:cubicBezTo>
                  <a:lnTo>
                    <a:pt x="620" y="6980"/>
                  </a:lnTo>
                  <a:cubicBezTo>
                    <a:pt x="904" y="6813"/>
                    <a:pt x="1072" y="6595"/>
                    <a:pt x="1155" y="6294"/>
                  </a:cubicBezTo>
                  <a:cubicBezTo>
                    <a:pt x="1339" y="5557"/>
                    <a:pt x="1674" y="4135"/>
                    <a:pt x="1574" y="3331"/>
                  </a:cubicBezTo>
                  <a:cubicBezTo>
                    <a:pt x="1440" y="2327"/>
                    <a:pt x="887" y="486"/>
                    <a:pt x="754" y="84"/>
                  </a:cubicBezTo>
                  <a:cubicBezTo>
                    <a:pt x="737" y="34"/>
                    <a:pt x="687" y="0"/>
                    <a:pt x="653" y="0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21;p47">
              <a:extLst>
                <a:ext uri="{FF2B5EF4-FFF2-40B4-BE49-F238E27FC236}">
                  <a16:creationId xmlns:a16="http://schemas.microsoft.com/office/drawing/2014/main" id="{14C4F523-E94C-497C-AE4B-000B979FC291}"/>
                </a:ext>
              </a:extLst>
            </p:cNvPr>
            <p:cNvSpPr/>
            <p:nvPr/>
          </p:nvSpPr>
          <p:spPr>
            <a:xfrm>
              <a:off x="7033103" y="2615446"/>
              <a:ext cx="133459" cy="553057"/>
            </a:xfrm>
            <a:custGeom>
              <a:avLst/>
              <a:gdLst/>
              <a:ahLst/>
              <a:cxnLst/>
              <a:rect l="l" t="t" r="r" b="b"/>
              <a:pathLst>
                <a:path w="1708" h="7078" extrusionOk="0">
                  <a:moveTo>
                    <a:pt x="586" y="0"/>
                  </a:moveTo>
                  <a:cubicBezTo>
                    <a:pt x="519" y="0"/>
                    <a:pt x="486" y="51"/>
                    <a:pt x="486" y="118"/>
                  </a:cubicBezTo>
                  <a:cubicBezTo>
                    <a:pt x="536" y="687"/>
                    <a:pt x="854" y="2863"/>
                    <a:pt x="854" y="3214"/>
                  </a:cubicBezTo>
                  <a:cubicBezTo>
                    <a:pt x="871" y="4218"/>
                    <a:pt x="285" y="5742"/>
                    <a:pt x="67" y="6311"/>
                  </a:cubicBezTo>
                  <a:cubicBezTo>
                    <a:pt x="0" y="6461"/>
                    <a:pt x="0" y="6629"/>
                    <a:pt x="84" y="6779"/>
                  </a:cubicBezTo>
                  <a:lnTo>
                    <a:pt x="184" y="6964"/>
                  </a:lnTo>
                  <a:cubicBezTo>
                    <a:pt x="230" y="7033"/>
                    <a:pt x="316" y="7078"/>
                    <a:pt x="397" y="7078"/>
                  </a:cubicBezTo>
                  <a:cubicBezTo>
                    <a:pt x="434" y="7078"/>
                    <a:pt x="471" y="7068"/>
                    <a:pt x="502" y="7047"/>
                  </a:cubicBezTo>
                  <a:lnTo>
                    <a:pt x="636" y="6980"/>
                  </a:lnTo>
                  <a:cubicBezTo>
                    <a:pt x="871" y="6830"/>
                    <a:pt x="1071" y="6612"/>
                    <a:pt x="1155" y="6311"/>
                  </a:cubicBezTo>
                  <a:cubicBezTo>
                    <a:pt x="1356" y="5608"/>
                    <a:pt x="1708" y="4185"/>
                    <a:pt x="1641" y="3365"/>
                  </a:cubicBezTo>
                  <a:cubicBezTo>
                    <a:pt x="1523" y="2360"/>
                    <a:pt x="1005" y="503"/>
                    <a:pt x="871" y="101"/>
                  </a:cubicBezTo>
                  <a:cubicBezTo>
                    <a:pt x="854" y="51"/>
                    <a:pt x="820" y="17"/>
                    <a:pt x="770" y="17"/>
                  </a:cubicBezTo>
                  <a:lnTo>
                    <a:pt x="586" y="0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22;p47">
              <a:extLst>
                <a:ext uri="{FF2B5EF4-FFF2-40B4-BE49-F238E27FC236}">
                  <a16:creationId xmlns:a16="http://schemas.microsoft.com/office/drawing/2014/main" id="{1368D6C1-4FC8-4DDF-8B20-EA0411EC9876}"/>
                </a:ext>
              </a:extLst>
            </p:cNvPr>
            <p:cNvSpPr/>
            <p:nvPr/>
          </p:nvSpPr>
          <p:spPr>
            <a:xfrm>
              <a:off x="7060529" y="2572236"/>
              <a:ext cx="44538" cy="47195"/>
            </a:xfrm>
            <a:custGeom>
              <a:avLst/>
              <a:gdLst/>
              <a:ahLst/>
              <a:cxnLst/>
              <a:rect l="l" t="t" r="r" b="b"/>
              <a:pathLst>
                <a:path w="570" h="604" extrusionOk="0">
                  <a:moveTo>
                    <a:pt x="151" y="1"/>
                  </a:moveTo>
                  <a:cubicBezTo>
                    <a:pt x="84" y="1"/>
                    <a:pt x="1" y="85"/>
                    <a:pt x="1" y="152"/>
                  </a:cubicBezTo>
                  <a:lnTo>
                    <a:pt x="1" y="503"/>
                  </a:lnTo>
                  <a:cubicBezTo>
                    <a:pt x="1" y="570"/>
                    <a:pt x="51" y="604"/>
                    <a:pt x="101" y="604"/>
                  </a:cubicBezTo>
                  <a:lnTo>
                    <a:pt x="469" y="604"/>
                  </a:lnTo>
                  <a:cubicBezTo>
                    <a:pt x="520" y="604"/>
                    <a:pt x="570" y="570"/>
                    <a:pt x="570" y="503"/>
                  </a:cubicBezTo>
                  <a:lnTo>
                    <a:pt x="570" y="152"/>
                  </a:lnTo>
                  <a:cubicBezTo>
                    <a:pt x="570" y="85"/>
                    <a:pt x="520" y="51"/>
                    <a:pt x="469" y="5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23;p47">
              <a:extLst>
                <a:ext uri="{FF2B5EF4-FFF2-40B4-BE49-F238E27FC236}">
                  <a16:creationId xmlns:a16="http://schemas.microsoft.com/office/drawing/2014/main" id="{EEF52717-F0CE-4CFD-B446-A91B41446F33}"/>
                </a:ext>
              </a:extLst>
            </p:cNvPr>
            <p:cNvSpPr/>
            <p:nvPr/>
          </p:nvSpPr>
          <p:spPr>
            <a:xfrm>
              <a:off x="7097175" y="2491208"/>
              <a:ext cx="92905" cy="140647"/>
            </a:xfrm>
            <a:custGeom>
              <a:avLst/>
              <a:gdLst/>
              <a:ahLst/>
              <a:cxnLst/>
              <a:rect l="l" t="t" r="r" b="b"/>
              <a:pathLst>
                <a:path w="1189" h="1800" extrusionOk="0">
                  <a:moveTo>
                    <a:pt x="603" y="0"/>
                  </a:moveTo>
                  <a:lnTo>
                    <a:pt x="34" y="954"/>
                  </a:lnTo>
                  <a:cubicBezTo>
                    <a:pt x="0" y="1021"/>
                    <a:pt x="0" y="1122"/>
                    <a:pt x="34" y="1189"/>
                  </a:cubicBezTo>
                  <a:lnTo>
                    <a:pt x="452" y="1774"/>
                  </a:lnTo>
                  <a:cubicBezTo>
                    <a:pt x="477" y="1791"/>
                    <a:pt x="507" y="1800"/>
                    <a:pt x="534" y="1800"/>
                  </a:cubicBezTo>
                  <a:cubicBezTo>
                    <a:pt x="561" y="1800"/>
                    <a:pt x="586" y="1791"/>
                    <a:pt x="603" y="1774"/>
                  </a:cubicBezTo>
                  <a:cubicBezTo>
                    <a:pt x="1072" y="1055"/>
                    <a:pt x="1189" y="101"/>
                    <a:pt x="1189" y="101"/>
                  </a:cubicBez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24;p47">
              <a:extLst>
                <a:ext uri="{FF2B5EF4-FFF2-40B4-BE49-F238E27FC236}">
                  <a16:creationId xmlns:a16="http://schemas.microsoft.com/office/drawing/2014/main" id="{CEC50891-004F-4A64-AAB0-D62A8F70BD58}"/>
                </a:ext>
              </a:extLst>
            </p:cNvPr>
            <p:cNvSpPr/>
            <p:nvPr/>
          </p:nvSpPr>
          <p:spPr>
            <a:xfrm>
              <a:off x="6995128" y="2510821"/>
              <a:ext cx="77278" cy="116816"/>
            </a:xfrm>
            <a:custGeom>
              <a:avLst/>
              <a:gdLst/>
              <a:ahLst/>
              <a:cxnLst/>
              <a:rect l="l" t="t" r="r" b="b"/>
              <a:pathLst>
                <a:path w="989" h="1495" extrusionOk="0">
                  <a:moveTo>
                    <a:pt x="620" y="0"/>
                  </a:moveTo>
                  <a:lnTo>
                    <a:pt x="34" y="184"/>
                  </a:lnTo>
                  <a:cubicBezTo>
                    <a:pt x="34" y="184"/>
                    <a:pt x="1" y="770"/>
                    <a:pt x="469" y="1457"/>
                  </a:cubicBezTo>
                  <a:cubicBezTo>
                    <a:pt x="486" y="1482"/>
                    <a:pt x="511" y="1494"/>
                    <a:pt x="539" y="1494"/>
                  </a:cubicBezTo>
                  <a:cubicBezTo>
                    <a:pt x="566" y="1494"/>
                    <a:pt x="595" y="1482"/>
                    <a:pt x="620" y="1457"/>
                  </a:cubicBezTo>
                  <a:lnTo>
                    <a:pt x="955" y="921"/>
                  </a:lnTo>
                  <a:cubicBezTo>
                    <a:pt x="988" y="854"/>
                    <a:pt x="988" y="770"/>
                    <a:pt x="972" y="703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25;p47">
              <a:extLst>
                <a:ext uri="{FF2B5EF4-FFF2-40B4-BE49-F238E27FC236}">
                  <a16:creationId xmlns:a16="http://schemas.microsoft.com/office/drawing/2014/main" id="{04397EE3-94B5-4685-8CD1-C53CB953436B}"/>
                </a:ext>
              </a:extLst>
            </p:cNvPr>
            <p:cNvSpPr/>
            <p:nvPr/>
          </p:nvSpPr>
          <p:spPr>
            <a:xfrm>
              <a:off x="6083583" y="2446748"/>
              <a:ext cx="1185033" cy="1185033"/>
            </a:xfrm>
            <a:custGeom>
              <a:avLst/>
              <a:gdLst/>
              <a:ahLst/>
              <a:cxnLst/>
              <a:rect l="l" t="t" r="r" b="b"/>
              <a:pathLst>
                <a:path w="15166" h="15166" extrusionOk="0">
                  <a:moveTo>
                    <a:pt x="7560" y="3923"/>
                  </a:moveTo>
                  <a:cubicBezTo>
                    <a:pt x="9663" y="3923"/>
                    <a:pt x="11391" y="5719"/>
                    <a:pt x="11215" y="7867"/>
                  </a:cubicBezTo>
                  <a:cubicBezTo>
                    <a:pt x="11064" y="9641"/>
                    <a:pt x="9641" y="11064"/>
                    <a:pt x="7867" y="11215"/>
                  </a:cubicBezTo>
                  <a:cubicBezTo>
                    <a:pt x="7773" y="11222"/>
                    <a:pt x="7679" y="11225"/>
                    <a:pt x="7586" y="11225"/>
                  </a:cubicBezTo>
                  <a:cubicBezTo>
                    <a:pt x="5470" y="11225"/>
                    <a:pt x="3757" y="9430"/>
                    <a:pt x="3934" y="7281"/>
                  </a:cubicBezTo>
                  <a:cubicBezTo>
                    <a:pt x="4067" y="5507"/>
                    <a:pt x="5490" y="4068"/>
                    <a:pt x="7281" y="3934"/>
                  </a:cubicBezTo>
                  <a:cubicBezTo>
                    <a:pt x="7375" y="3927"/>
                    <a:pt x="7468" y="3923"/>
                    <a:pt x="7560" y="3923"/>
                  </a:cubicBezTo>
                  <a:close/>
                  <a:moveTo>
                    <a:pt x="6779" y="0"/>
                  </a:moveTo>
                  <a:cubicBezTo>
                    <a:pt x="6394" y="0"/>
                    <a:pt x="6110" y="285"/>
                    <a:pt x="6110" y="670"/>
                  </a:cubicBezTo>
                  <a:lnTo>
                    <a:pt x="6110" y="1172"/>
                  </a:lnTo>
                  <a:cubicBezTo>
                    <a:pt x="6110" y="1490"/>
                    <a:pt x="5892" y="1774"/>
                    <a:pt x="5607" y="1875"/>
                  </a:cubicBezTo>
                  <a:cubicBezTo>
                    <a:pt x="5373" y="1958"/>
                    <a:pt x="5172" y="2042"/>
                    <a:pt x="4938" y="2159"/>
                  </a:cubicBezTo>
                  <a:cubicBezTo>
                    <a:pt x="4828" y="2208"/>
                    <a:pt x="4714" y="2232"/>
                    <a:pt x="4603" y="2232"/>
                  </a:cubicBezTo>
                  <a:cubicBezTo>
                    <a:pt x="4409" y="2232"/>
                    <a:pt x="4223" y="2158"/>
                    <a:pt x="4084" y="2009"/>
                  </a:cubicBezTo>
                  <a:lnTo>
                    <a:pt x="3716" y="1657"/>
                  </a:lnTo>
                  <a:cubicBezTo>
                    <a:pt x="3582" y="1515"/>
                    <a:pt x="3410" y="1444"/>
                    <a:pt x="3241" y="1444"/>
                  </a:cubicBezTo>
                  <a:cubicBezTo>
                    <a:pt x="3072" y="1444"/>
                    <a:pt x="2904" y="1515"/>
                    <a:pt x="2779" y="1657"/>
                  </a:cubicBezTo>
                  <a:lnTo>
                    <a:pt x="1657" y="2779"/>
                  </a:lnTo>
                  <a:cubicBezTo>
                    <a:pt x="1373" y="3046"/>
                    <a:pt x="1373" y="3465"/>
                    <a:pt x="1657" y="3716"/>
                  </a:cubicBezTo>
                  <a:lnTo>
                    <a:pt x="2009" y="4084"/>
                  </a:lnTo>
                  <a:cubicBezTo>
                    <a:pt x="2243" y="4302"/>
                    <a:pt x="2293" y="4637"/>
                    <a:pt x="2159" y="4938"/>
                  </a:cubicBezTo>
                  <a:cubicBezTo>
                    <a:pt x="2042" y="5139"/>
                    <a:pt x="1958" y="5373"/>
                    <a:pt x="1875" y="5607"/>
                  </a:cubicBezTo>
                  <a:cubicBezTo>
                    <a:pt x="1774" y="5892"/>
                    <a:pt x="1506" y="6110"/>
                    <a:pt x="1172" y="6110"/>
                  </a:cubicBezTo>
                  <a:lnTo>
                    <a:pt x="670" y="6110"/>
                  </a:lnTo>
                  <a:cubicBezTo>
                    <a:pt x="285" y="6110"/>
                    <a:pt x="0" y="6394"/>
                    <a:pt x="0" y="6779"/>
                  </a:cubicBezTo>
                  <a:lnTo>
                    <a:pt x="0" y="8386"/>
                  </a:lnTo>
                  <a:cubicBezTo>
                    <a:pt x="0" y="8771"/>
                    <a:pt x="285" y="9056"/>
                    <a:pt x="670" y="9056"/>
                  </a:cubicBezTo>
                  <a:lnTo>
                    <a:pt x="1172" y="9056"/>
                  </a:lnTo>
                  <a:cubicBezTo>
                    <a:pt x="1490" y="9056"/>
                    <a:pt x="1774" y="9273"/>
                    <a:pt x="1875" y="9558"/>
                  </a:cubicBezTo>
                  <a:cubicBezTo>
                    <a:pt x="1958" y="9792"/>
                    <a:pt x="2042" y="9993"/>
                    <a:pt x="2159" y="10227"/>
                  </a:cubicBezTo>
                  <a:cubicBezTo>
                    <a:pt x="2293" y="10529"/>
                    <a:pt x="2243" y="10847"/>
                    <a:pt x="2009" y="11081"/>
                  </a:cubicBezTo>
                  <a:lnTo>
                    <a:pt x="1657" y="11433"/>
                  </a:lnTo>
                  <a:cubicBezTo>
                    <a:pt x="1373" y="11717"/>
                    <a:pt x="1373" y="12136"/>
                    <a:pt x="1657" y="12387"/>
                  </a:cubicBezTo>
                  <a:lnTo>
                    <a:pt x="2779" y="13508"/>
                  </a:lnTo>
                  <a:cubicBezTo>
                    <a:pt x="2913" y="13642"/>
                    <a:pt x="3084" y="13709"/>
                    <a:pt x="3254" y="13709"/>
                  </a:cubicBezTo>
                  <a:cubicBezTo>
                    <a:pt x="3423" y="13709"/>
                    <a:pt x="3590" y="13642"/>
                    <a:pt x="3716" y="13508"/>
                  </a:cubicBezTo>
                  <a:lnTo>
                    <a:pt x="4084" y="13157"/>
                  </a:lnTo>
                  <a:cubicBezTo>
                    <a:pt x="4223" y="13007"/>
                    <a:pt x="4410" y="12925"/>
                    <a:pt x="4605" y="12925"/>
                  </a:cubicBezTo>
                  <a:cubicBezTo>
                    <a:pt x="4716" y="12925"/>
                    <a:pt x="4829" y="12952"/>
                    <a:pt x="4938" y="13006"/>
                  </a:cubicBezTo>
                  <a:cubicBezTo>
                    <a:pt x="5139" y="13123"/>
                    <a:pt x="5373" y="13207"/>
                    <a:pt x="5607" y="13290"/>
                  </a:cubicBezTo>
                  <a:cubicBezTo>
                    <a:pt x="5892" y="13391"/>
                    <a:pt x="6110" y="13659"/>
                    <a:pt x="6110" y="13994"/>
                  </a:cubicBezTo>
                  <a:lnTo>
                    <a:pt x="6110" y="14496"/>
                  </a:lnTo>
                  <a:cubicBezTo>
                    <a:pt x="6110" y="14881"/>
                    <a:pt x="6394" y="15165"/>
                    <a:pt x="6779" y="15165"/>
                  </a:cubicBezTo>
                  <a:lnTo>
                    <a:pt x="8386" y="15165"/>
                  </a:lnTo>
                  <a:cubicBezTo>
                    <a:pt x="8771" y="15165"/>
                    <a:pt x="9056" y="14881"/>
                    <a:pt x="9056" y="14496"/>
                  </a:cubicBezTo>
                  <a:lnTo>
                    <a:pt x="9056" y="13994"/>
                  </a:lnTo>
                  <a:cubicBezTo>
                    <a:pt x="9056" y="13675"/>
                    <a:pt x="9273" y="13391"/>
                    <a:pt x="9558" y="13290"/>
                  </a:cubicBezTo>
                  <a:cubicBezTo>
                    <a:pt x="9792" y="13207"/>
                    <a:pt x="9993" y="13123"/>
                    <a:pt x="10227" y="13006"/>
                  </a:cubicBezTo>
                  <a:cubicBezTo>
                    <a:pt x="10331" y="12957"/>
                    <a:pt x="10443" y="12933"/>
                    <a:pt x="10555" y="12933"/>
                  </a:cubicBezTo>
                  <a:cubicBezTo>
                    <a:pt x="10750" y="12933"/>
                    <a:pt x="10942" y="13007"/>
                    <a:pt x="11081" y="13157"/>
                  </a:cubicBezTo>
                  <a:lnTo>
                    <a:pt x="11449" y="13508"/>
                  </a:lnTo>
                  <a:cubicBezTo>
                    <a:pt x="11583" y="13642"/>
                    <a:pt x="11755" y="13709"/>
                    <a:pt x="11924" y="13709"/>
                  </a:cubicBezTo>
                  <a:cubicBezTo>
                    <a:pt x="12094" y="13709"/>
                    <a:pt x="12261" y="13642"/>
                    <a:pt x="12387" y="13508"/>
                  </a:cubicBezTo>
                  <a:lnTo>
                    <a:pt x="13508" y="12387"/>
                  </a:lnTo>
                  <a:cubicBezTo>
                    <a:pt x="13793" y="12102"/>
                    <a:pt x="13793" y="11684"/>
                    <a:pt x="13508" y="11433"/>
                  </a:cubicBezTo>
                  <a:lnTo>
                    <a:pt x="13157" y="11081"/>
                  </a:lnTo>
                  <a:cubicBezTo>
                    <a:pt x="12922" y="10847"/>
                    <a:pt x="12872" y="10529"/>
                    <a:pt x="13006" y="10227"/>
                  </a:cubicBezTo>
                  <a:cubicBezTo>
                    <a:pt x="13123" y="10010"/>
                    <a:pt x="13207" y="9792"/>
                    <a:pt x="13290" y="9558"/>
                  </a:cubicBezTo>
                  <a:cubicBezTo>
                    <a:pt x="13391" y="9273"/>
                    <a:pt x="13659" y="9056"/>
                    <a:pt x="13993" y="9056"/>
                  </a:cubicBezTo>
                  <a:lnTo>
                    <a:pt x="14496" y="9056"/>
                  </a:lnTo>
                  <a:cubicBezTo>
                    <a:pt x="14847" y="9056"/>
                    <a:pt x="15165" y="8738"/>
                    <a:pt x="15165" y="8386"/>
                  </a:cubicBezTo>
                  <a:lnTo>
                    <a:pt x="15165" y="6779"/>
                  </a:lnTo>
                  <a:cubicBezTo>
                    <a:pt x="15165" y="6394"/>
                    <a:pt x="14881" y="6110"/>
                    <a:pt x="14496" y="6110"/>
                  </a:cubicBezTo>
                  <a:lnTo>
                    <a:pt x="13993" y="6110"/>
                  </a:lnTo>
                  <a:cubicBezTo>
                    <a:pt x="13675" y="6110"/>
                    <a:pt x="13391" y="5892"/>
                    <a:pt x="13290" y="5607"/>
                  </a:cubicBezTo>
                  <a:cubicBezTo>
                    <a:pt x="13207" y="5373"/>
                    <a:pt x="13123" y="5172"/>
                    <a:pt x="13006" y="4938"/>
                  </a:cubicBezTo>
                  <a:cubicBezTo>
                    <a:pt x="12872" y="4637"/>
                    <a:pt x="12922" y="4302"/>
                    <a:pt x="13157" y="4084"/>
                  </a:cubicBezTo>
                  <a:lnTo>
                    <a:pt x="13508" y="3716"/>
                  </a:lnTo>
                  <a:cubicBezTo>
                    <a:pt x="13793" y="3448"/>
                    <a:pt x="13793" y="3030"/>
                    <a:pt x="13508" y="2779"/>
                  </a:cubicBezTo>
                  <a:lnTo>
                    <a:pt x="12387" y="1657"/>
                  </a:lnTo>
                  <a:cubicBezTo>
                    <a:pt x="12253" y="1515"/>
                    <a:pt x="12081" y="1444"/>
                    <a:pt x="11912" y="1444"/>
                  </a:cubicBezTo>
                  <a:cubicBezTo>
                    <a:pt x="11742" y="1444"/>
                    <a:pt x="11575" y="1515"/>
                    <a:pt x="11449" y="1657"/>
                  </a:cubicBezTo>
                  <a:lnTo>
                    <a:pt x="11081" y="2009"/>
                  </a:lnTo>
                  <a:cubicBezTo>
                    <a:pt x="10942" y="2158"/>
                    <a:pt x="10757" y="2232"/>
                    <a:pt x="10562" y="2232"/>
                  </a:cubicBezTo>
                  <a:cubicBezTo>
                    <a:pt x="10451" y="2232"/>
                    <a:pt x="10337" y="2208"/>
                    <a:pt x="10227" y="2159"/>
                  </a:cubicBezTo>
                  <a:cubicBezTo>
                    <a:pt x="10026" y="2042"/>
                    <a:pt x="9792" y="1958"/>
                    <a:pt x="9558" y="1875"/>
                  </a:cubicBezTo>
                  <a:cubicBezTo>
                    <a:pt x="9273" y="1774"/>
                    <a:pt x="9056" y="1507"/>
                    <a:pt x="9056" y="1172"/>
                  </a:cubicBezTo>
                  <a:lnTo>
                    <a:pt x="9056" y="670"/>
                  </a:lnTo>
                  <a:cubicBezTo>
                    <a:pt x="9056" y="285"/>
                    <a:pt x="8771" y="0"/>
                    <a:pt x="8386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26;p47">
              <a:extLst>
                <a:ext uri="{FF2B5EF4-FFF2-40B4-BE49-F238E27FC236}">
                  <a16:creationId xmlns:a16="http://schemas.microsoft.com/office/drawing/2014/main" id="{83AE6AB0-65EC-466C-A15A-E0CE2053E7A1}"/>
                </a:ext>
              </a:extLst>
            </p:cNvPr>
            <p:cNvSpPr/>
            <p:nvPr/>
          </p:nvSpPr>
          <p:spPr>
            <a:xfrm>
              <a:off x="6250952" y="2614118"/>
              <a:ext cx="848886" cy="848886"/>
            </a:xfrm>
            <a:custGeom>
              <a:avLst/>
              <a:gdLst/>
              <a:ahLst/>
              <a:cxnLst/>
              <a:rect l="l" t="t" r="r" b="b"/>
              <a:pathLst>
                <a:path w="10864" h="10864" fill="none" extrusionOk="0">
                  <a:moveTo>
                    <a:pt x="8671" y="1792"/>
                  </a:moveTo>
                  <a:cubicBezTo>
                    <a:pt x="10680" y="3583"/>
                    <a:pt x="10864" y="6663"/>
                    <a:pt x="9073" y="8671"/>
                  </a:cubicBezTo>
                  <a:cubicBezTo>
                    <a:pt x="7282" y="10680"/>
                    <a:pt x="4202" y="10864"/>
                    <a:pt x="2193" y="9090"/>
                  </a:cubicBezTo>
                  <a:cubicBezTo>
                    <a:pt x="185" y="7299"/>
                    <a:pt x="1" y="4219"/>
                    <a:pt x="1775" y="2193"/>
                  </a:cubicBezTo>
                  <a:cubicBezTo>
                    <a:pt x="3566" y="185"/>
                    <a:pt x="6646" y="1"/>
                    <a:pt x="8671" y="1792"/>
                  </a:cubicBezTo>
                  <a:close/>
                </a:path>
              </a:pathLst>
            </a:custGeom>
            <a:noFill/>
            <a:ln w="15475" cap="flat" cmpd="sng">
              <a:solidFill>
                <a:srgbClr val="666666"/>
              </a:solidFill>
              <a:prstDash val="solid"/>
              <a:miter lim="167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27;p47">
              <a:extLst>
                <a:ext uri="{FF2B5EF4-FFF2-40B4-BE49-F238E27FC236}">
                  <a16:creationId xmlns:a16="http://schemas.microsoft.com/office/drawing/2014/main" id="{93895B00-0755-45F5-9D2C-548ED3325BE2}"/>
                </a:ext>
              </a:extLst>
            </p:cNvPr>
            <p:cNvSpPr/>
            <p:nvPr/>
          </p:nvSpPr>
          <p:spPr>
            <a:xfrm>
              <a:off x="6539981" y="2493708"/>
              <a:ext cx="157056" cy="173075"/>
            </a:xfrm>
            <a:custGeom>
              <a:avLst/>
              <a:gdLst/>
              <a:ahLst/>
              <a:cxnLst/>
              <a:rect l="l" t="t" r="r" b="b"/>
              <a:pathLst>
                <a:path w="2010" h="2215" extrusionOk="0">
                  <a:moveTo>
                    <a:pt x="340" y="1"/>
                  </a:moveTo>
                  <a:cubicBezTo>
                    <a:pt x="302" y="1"/>
                    <a:pt x="275" y="21"/>
                    <a:pt x="269" y="69"/>
                  </a:cubicBezTo>
                  <a:cubicBezTo>
                    <a:pt x="252" y="152"/>
                    <a:pt x="168" y="152"/>
                    <a:pt x="84" y="219"/>
                  </a:cubicBezTo>
                  <a:cubicBezTo>
                    <a:pt x="1" y="269"/>
                    <a:pt x="34" y="688"/>
                    <a:pt x="34" y="822"/>
                  </a:cubicBezTo>
                  <a:cubicBezTo>
                    <a:pt x="34" y="973"/>
                    <a:pt x="1" y="1006"/>
                    <a:pt x="202" y="1240"/>
                  </a:cubicBezTo>
                  <a:cubicBezTo>
                    <a:pt x="369" y="1424"/>
                    <a:pt x="1089" y="1893"/>
                    <a:pt x="1089" y="1893"/>
                  </a:cubicBezTo>
                  <a:lnTo>
                    <a:pt x="1390" y="2094"/>
                  </a:lnTo>
                  <a:cubicBezTo>
                    <a:pt x="1464" y="2177"/>
                    <a:pt x="1553" y="2214"/>
                    <a:pt x="1640" y="2214"/>
                  </a:cubicBezTo>
                  <a:cubicBezTo>
                    <a:pt x="1711" y="2214"/>
                    <a:pt x="1782" y="2189"/>
                    <a:pt x="1842" y="2144"/>
                  </a:cubicBezTo>
                  <a:cubicBezTo>
                    <a:pt x="1959" y="2027"/>
                    <a:pt x="2009" y="1826"/>
                    <a:pt x="1875" y="1676"/>
                  </a:cubicBezTo>
                  <a:lnTo>
                    <a:pt x="1742" y="1508"/>
                  </a:lnTo>
                  <a:cubicBezTo>
                    <a:pt x="1608" y="1324"/>
                    <a:pt x="1507" y="1090"/>
                    <a:pt x="1507" y="839"/>
                  </a:cubicBezTo>
                  <a:cubicBezTo>
                    <a:pt x="1507" y="679"/>
                    <a:pt x="1401" y="232"/>
                    <a:pt x="1247" y="232"/>
                  </a:cubicBezTo>
                  <a:cubicBezTo>
                    <a:pt x="1239" y="232"/>
                    <a:pt x="1231" y="234"/>
                    <a:pt x="1223" y="236"/>
                  </a:cubicBezTo>
                  <a:cubicBezTo>
                    <a:pt x="1091" y="253"/>
                    <a:pt x="1219" y="822"/>
                    <a:pt x="1094" y="822"/>
                  </a:cubicBezTo>
                  <a:cubicBezTo>
                    <a:pt x="1092" y="822"/>
                    <a:pt x="1091" y="822"/>
                    <a:pt x="1089" y="822"/>
                  </a:cubicBezTo>
                  <a:cubicBezTo>
                    <a:pt x="1022" y="822"/>
                    <a:pt x="771" y="403"/>
                    <a:pt x="587" y="152"/>
                  </a:cubicBezTo>
                  <a:cubicBezTo>
                    <a:pt x="511" y="66"/>
                    <a:pt x="408" y="1"/>
                    <a:pt x="340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28;p47">
              <a:extLst>
                <a:ext uri="{FF2B5EF4-FFF2-40B4-BE49-F238E27FC236}">
                  <a16:creationId xmlns:a16="http://schemas.microsoft.com/office/drawing/2014/main" id="{4B56D7BD-065E-48C8-8681-48DB7E64A9F9}"/>
                </a:ext>
              </a:extLst>
            </p:cNvPr>
            <p:cNvSpPr/>
            <p:nvPr/>
          </p:nvSpPr>
          <p:spPr>
            <a:xfrm>
              <a:off x="6634136" y="2491911"/>
              <a:ext cx="703159" cy="504221"/>
            </a:xfrm>
            <a:custGeom>
              <a:avLst/>
              <a:gdLst/>
              <a:ahLst/>
              <a:cxnLst/>
              <a:rect l="l" t="t" r="r" b="b"/>
              <a:pathLst>
                <a:path w="8999" h="6453" extrusionOk="0">
                  <a:moveTo>
                    <a:pt x="7776" y="1"/>
                  </a:moveTo>
                  <a:cubicBezTo>
                    <a:pt x="7562" y="1"/>
                    <a:pt x="7356" y="87"/>
                    <a:pt x="7199" y="276"/>
                  </a:cubicBezTo>
                  <a:cubicBezTo>
                    <a:pt x="6857" y="683"/>
                    <a:pt x="4964" y="4570"/>
                    <a:pt x="4229" y="4570"/>
                  </a:cubicBezTo>
                  <a:cubicBezTo>
                    <a:pt x="4208" y="4570"/>
                    <a:pt x="4188" y="4567"/>
                    <a:pt x="4169" y="4561"/>
                  </a:cubicBezTo>
                  <a:cubicBezTo>
                    <a:pt x="3483" y="4343"/>
                    <a:pt x="520" y="1498"/>
                    <a:pt x="520" y="1498"/>
                  </a:cubicBezTo>
                  <a:cubicBezTo>
                    <a:pt x="235" y="1699"/>
                    <a:pt x="68" y="1916"/>
                    <a:pt x="1" y="2117"/>
                  </a:cubicBezTo>
                  <a:cubicBezTo>
                    <a:pt x="1" y="2117"/>
                    <a:pt x="3655" y="6452"/>
                    <a:pt x="4163" y="6452"/>
                  </a:cubicBezTo>
                  <a:cubicBezTo>
                    <a:pt x="4165" y="6452"/>
                    <a:pt x="4167" y="6452"/>
                    <a:pt x="4169" y="6452"/>
                  </a:cubicBezTo>
                  <a:cubicBezTo>
                    <a:pt x="4654" y="6402"/>
                    <a:pt x="8554" y="3222"/>
                    <a:pt x="8839" y="1598"/>
                  </a:cubicBezTo>
                  <a:cubicBezTo>
                    <a:pt x="8998" y="643"/>
                    <a:pt x="8360" y="1"/>
                    <a:pt x="7776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29;p47">
              <a:extLst>
                <a:ext uri="{FF2B5EF4-FFF2-40B4-BE49-F238E27FC236}">
                  <a16:creationId xmlns:a16="http://schemas.microsoft.com/office/drawing/2014/main" id="{339F5B60-5DE7-4112-925B-64AAF5C49540}"/>
                </a:ext>
              </a:extLst>
            </p:cNvPr>
            <p:cNvSpPr/>
            <p:nvPr/>
          </p:nvSpPr>
          <p:spPr>
            <a:xfrm>
              <a:off x="5188915" y="1202025"/>
              <a:ext cx="175341" cy="167839"/>
            </a:xfrm>
            <a:custGeom>
              <a:avLst/>
              <a:gdLst/>
              <a:ahLst/>
              <a:cxnLst/>
              <a:rect l="l" t="t" r="r" b="b"/>
              <a:pathLst>
                <a:path w="2244" h="2148" extrusionOk="0">
                  <a:moveTo>
                    <a:pt x="1241" y="0"/>
                  </a:moveTo>
                  <a:cubicBezTo>
                    <a:pt x="1189" y="0"/>
                    <a:pt x="1134" y="26"/>
                    <a:pt x="1089" y="79"/>
                  </a:cubicBezTo>
                  <a:lnTo>
                    <a:pt x="821" y="480"/>
                  </a:lnTo>
                  <a:cubicBezTo>
                    <a:pt x="788" y="531"/>
                    <a:pt x="737" y="547"/>
                    <a:pt x="687" y="547"/>
                  </a:cubicBezTo>
                  <a:lnTo>
                    <a:pt x="202" y="547"/>
                  </a:lnTo>
                  <a:cubicBezTo>
                    <a:pt x="85" y="547"/>
                    <a:pt x="1" y="698"/>
                    <a:pt x="85" y="798"/>
                  </a:cubicBezTo>
                  <a:lnTo>
                    <a:pt x="369" y="1167"/>
                  </a:lnTo>
                  <a:cubicBezTo>
                    <a:pt x="403" y="1217"/>
                    <a:pt x="419" y="1284"/>
                    <a:pt x="403" y="1317"/>
                  </a:cubicBezTo>
                  <a:lnTo>
                    <a:pt x="252" y="1786"/>
                  </a:lnTo>
                  <a:cubicBezTo>
                    <a:pt x="210" y="1884"/>
                    <a:pt x="285" y="1982"/>
                    <a:pt x="379" y="1982"/>
                  </a:cubicBezTo>
                  <a:cubicBezTo>
                    <a:pt x="398" y="1982"/>
                    <a:pt x="417" y="1978"/>
                    <a:pt x="436" y="1970"/>
                  </a:cubicBezTo>
                  <a:lnTo>
                    <a:pt x="905" y="1803"/>
                  </a:lnTo>
                  <a:cubicBezTo>
                    <a:pt x="919" y="1798"/>
                    <a:pt x="934" y="1796"/>
                    <a:pt x="948" y="1796"/>
                  </a:cubicBezTo>
                  <a:cubicBezTo>
                    <a:pt x="983" y="1796"/>
                    <a:pt x="1015" y="1808"/>
                    <a:pt x="1039" y="1819"/>
                  </a:cubicBezTo>
                  <a:lnTo>
                    <a:pt x="1440" y="2121"/>
                  </a:lnTo>
                  <a:cubicBezTo>
                    <a:pt x="1463" y="2139"/>
                    <a:pt x="1490" y="2147"/>
                    <a:pt x="1518" y="2147"/>
                  </a:cubicBezTo>
                  <a:cubicBezTo>
                    <a:pt x="1594" y="2147"/>
                    <a:pt x="1675" y="2085"/>
                    <a:pt x="1675" y="1987"/>
                  </a:cubicBezTo>
                  <a:lnTo>
                    <a:pt x="1675" y="1518"/>
                  </a:lnTo>
                  <a:cubicBezTo>
                    <a:pt x="1675" y="1468"/>
                    <a:pt x="1691" y="1401"/>
                    <a:pt x="1742" y="1384"/>
                  </a:cubicBezTo>
                  <a:lnTo>
                    <a:pt x="2127" y="1100"/>
                  </a:lnTo>
                  <a:cubicBezTo>
                    <a:pt x="2244" y="1016"/>
                    <a:pt x="2210" y="865"/>
                    <a:pt x="2093" y="815"/>
                  </a:cubicBezTo>
                  <a:lnTo>
                    <a:pt x="1641" y="681"/>
                  </a:lnTo>
                  <a:cubicBezTo>
                    <a:pt x="1574" y="648"/>
                    <a:pt x="1558" y="614"/>
                    <a:pt x="1524" y="564"/>
                  </a:cubicBezTo>
                  <a:lnTo>
                    <a:pt x="1390" y="112"/>
                  </a:lnTo>
                  <a:cubicBezTo>
                    <a:pt x="1363" y="39"/>
                    <a:pt x="1305" y="0"/>
                    <a:pt x="1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30;p47">
              <a:extLst>
                <a:ext uri="{FF2B5EF4-FFF2-40B4-BE49-F238E27FC236}">
                  <a16:creationId xmlns:a16="http://schemas.microsoft.com/office/drawing/2014/main" id="{45D9AA25-66A3-40F1-8E6D-43D20A31073C}"/>
                </a:ext>
              </a:extLst>
            </p:cNvPr>
            <p:cNvSpPr/>
            <p:nvPr/>
          </p:nvSpPr>
          <p:spPr>
            <a:xfrm>
              <a:off x="5127499" y="1147954"/>
              <a:ext cx="294344" cy="273481"/>
            </a:xfrm>
            <a:custGeom>
              <a:avLst/>
              <a:gdLst/>
              <a:ahLst/>
              <a:cxnLst/>
              <a:rect l="l" t="t" r="r" b="b"/>
              <a:pathLst>
                <a:path w="3767" h="3500" extrusionOk="0">
                  <a:moveTo>
                    <a:pt x="1875" y="151"/>
                  </a:moveTo>
                  <a:cubicBezTo>
                    <a:pt x="1959" y="151"/>
                    <a:pt x="2042" y="151"/>
                    <a:pt x="2109" y="168"/>
                  </a:cubicBezTo>
                  <a:cubicBezTo>
                    <a:pt x="2980" y="302"/>
                    <a:pt x="3599" y="1122"/>
                    <a:pt x="3448" y="1993"/>
                  </a:cubicBezTo>
                  <a:cubicBezTo>
                    <a:pt x="3314" y="2763"/>
                    <a:pt x="2645" y="3348"/>
                    <a:pt x="1858" y="3348"/>
                  </a:cubicBezTo>
                  <a:cubicBezTo>
                    <a:pt x="1774" y="3348"/>
                    <a:pt x="1691" y="3348"/>
                    <a:pt x="1624" y="3332"/>
                  </a:cubicBezTo>
                  <a:cubicBezTo>
                    <a:pt x="1205" y="3265"/>
                    <a:pt x="837" y="3047"/>
                    <a:pt x="586" y="2712"/>
                  </a:cubicBezTo>
                  <a:cubicBezTo>
                    <a:pt x="335" y="2378"/>
                    <a:pt x="218" y="1926"/>
                    <a:pt x="285" y="1507"/>
                  </a:cubicBezTo>
                  <a:cubicBezTo>
                    <a:pt x="435" y="737"/>
                    <a:pt x="1105" y="151"/>
                    <a:pt x="1875" y="151"/>
                  </a:cubicBezTo>
                  <a:close/>
                  <a:moveTo>
                    <a:pt x="1875" y="1"/>
                  </a:moveTo>
                  <a:cubicBezTo>
                    <a:pt x="1021" y="1"/>
                    <a:pt x="268" y="637"/>
                    <a:pt x="134" y="1490"/>
                  </a:cubicBezTo>
                  <a:cubicBezTo>
                    <a:pt x="0" y="2445"/>
                    <a:pt x="670" y="3332"/>
                    <a:pt x="1607" y="3482"/>
                  </a:cubicBezTo>
                  <a:cubicBezTo>
                    <a:pt x="1691" y="3499"/>
                    <a:pt x="1774" y="3499"/>
                    <a:pt x="1875" y="3499"/>
                  </a:cubicBezTo>
                  <a:cubicBezTo>
                    <a:pt x="2729" y="3499"/>
                    <a:pt x="3482" y="2863"/>
                    <a:pt x="3616" y="2009"/>
                  </a:cubicBezTo>
                  <a:cubicBezTo>
                    <a:pt x="3766" y="1055"/>
                    <a:pt x="3097" y="168"/>
                    <a:pt x="2143" y="17"/>
                  </a:cubicBezTo>
                  <a:cubicBezTo>
                    <a:pt x="2059" y="1"/>
                    <a:pt x="1975" y="1"/>
                    <a:pt x="1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31;p47">
              <a:extLst>
                <a:ext uri="{FF2B5EF4-FFF2-40B4-BE49-F238E27FC236}">
                  <a16:creationId xmlns:a16="http://schemas.microsoft.com/office/drawing/2014/main" id="{83FA704D-9E7D-464E-8006-E5829938A975}"/>
                </a:ext>
              </a:extLst>
            </p:cNvPr>
            <p:cNvSpPr/>
            <p:nvPr/>
          </p:nvSpPr>
          <p:spPr>
            <a:xfrm>
              <a:off x="3368324" y="4634820"/>
              <a:ext cx="4351477" cy="53680"/>
            </a:xfrm>
            <a:custGeom>
              <a:avLst/>
              <a:gdLst/>
              <a:ahLst/>
              <a:cxnLst/>
              <a:rect l="l" t="t" r="r" b="b"/>
              <a:pathLst>
                <a:path w="55690" h="687" extrusionOk="0">
                  <a:moveTo>
                    <a:pt x="336" y="1"/>
                  </a:moveTo>
                  <a:cubicBezTo>
                    <a:pt x="135" y="1"/>
                    <a:pt x="1" y="151"/>
                    <a:pt x="1" y="352"/>
                  </a:cubicBezTo>
                  <a:cubicBezTo>
                    <a:pt x="1" y="536"/>
                    <a:pt x="135" y="687"/>
                    <a:pt x="336" y="687"/>
                  </a:cubicBezTo>
                  <a:lnTo>
                    <a:pt x="55355" y="687"/>
                  </a:lnTo>
                  <a:cubicBezTo>
                    <a:pt x="55539" y="687"/>
                    <a:pt x="55690" y="520"/>
                    <a:pt x="55690" y="352"/>
                  </a:cubicBezTo>
                  <a:cubicBezTo>
                    <a:pt x="55690" y="151"/>
                    <a:pt x="55539" y="1"/>
                    <a:pt x="55355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57213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3324728" y="2284092"/>
            <a:ext cx="8538949" cy="304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28575" indent="-220979">
              <a:lnSpc>
                <a:spcPct val="101200"/>
              </a:lnSpc>
              <a:spcBef>
                <a:spcPts val="10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65" dirty="0">
                <a:solidFill>
                  <a:srgbClr val="434343"/>
                </a:solidFill>
                <a:cs typeface="Gill Sans MT"/>
              </a:rPr>
              <a:t>Di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dalam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14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srgbClr val="434343"/>
                </a:solidFill>
                <a:cs typeface="Gill Sans MT"/>
              </a:rPr>
              <a:t>manajemen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integrasi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baik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menjadi</a:t>
            </a:r>
            <a:r>
              <a:rPr lang="en-US" sz="2000" spc="17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60" dirty="0" err="1">
                <a:solidFill>
                  <a:srgbClr val="FF0000"/>
                </a:solidFill>
                <a:cs typeface="Gill Sans MT"/>
              </a:rPr>
              <a:t>kunci</a:t>
            </a:r>
            <a:r>
              <a:rPr lang="en-US" sz="2000" spc="-2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FF0000"/>
                </a:solidFill>
                <a:cs typeface="Gill Sans MT"/>
              </a:rPr>
              <a:t>sukses</a:t>
            </a:r>
            <a:r>
              <a:rPr lang="en-US" sz="2000" spc="-5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FF0000"/>
                </a:solidFill>
                <a:cs typeface="Gill Sans MT"/>
              </a:rPr>
              <a:t>dalam</a:t>
            </a:r>
            <a:r>
              <a:rPr lang="en-US" sz="2000" spc="-3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FF0000"/>
                </a:solidFill>
                <a:cs typeface="Gill Sans MT"/>
              </a:rPr>
              <a:t>sebuah</a:t>
            </a:r>
            <a:r>
              <a:rPr lang="en-US" sz="2000" spc="-3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FF0000"/>
                </a:solidFill>
                <a:cs typeface="Gill Sans MT"/>
              </a:rPr>
              <a:t>proyek</a:t>
            </a:r>
            <a:r>
              <a:rPr lang="en-US" sz="2000" spc="-3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secara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keseluruhan</a:t>
            </a:r>
            <a:endParaRPr lang="en-US" sz="2000" dirty="0">
              <a:cs typeface="Gill Sans MT"/>
            </a:endParaRPr>
          </a:p>
          <a:p>
            <a:pPr marL="233679" marR="5080" indent="-220979">
              <a:lnSpc>
                <a:spcPct val="101200"/>
              </a:lnSpc>
              <a:spcBef>
                <a:spcPts val="64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95" dirty="0">
                <a:solidFill>
                  <a:srgbClr val="434343"/>
                </a:solidFill>
                <a:cs typeface="Gill Sans MT"/>
              </a:rPr>
              <a:t>Proses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integrasi</a:t>
            </a:r>
            <a:r>
              <a:rPr lang="en-US" sz="2000" spc="1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memastikan</a:t>
            </a:r>
            <a:r>
              <a:rPr lang="en-US" sz="2000" spc="1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5" dirty="0" err="1">
                <a:solidFill>
                  <a:srgbClr val="434343"/>
                </a:solidFill>
                <a:cs typeface="Gill Sans MT"/>
              </a:rPr>
              <a:t>bahwa</a:t>
            </a:r>
            <a:r>
              <a:rPr lang="en-US" sz="2000" spc="19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keseluruhan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elemen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tersedia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di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saat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tepat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kesuksesan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suatu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33679" marR="84455" indent="-220979">
              <a:lnSpc>
                <a:spcPct val="101499"/>
              </a:lnSpc>
              <a:spcBef>
                <a:spcPts val="635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Manajer</a:t>
            </a:r>
            <a:r>
              <a:rPr lang="en-US" sz="2000" spc="1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harus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215" dirty="0" err="1">
                <a:solidFill>
                  <a:srgbClr val="434343"/>
                </a:solidFill>
                <a:cs typeface="Gill Sans MT"/>
              </a:rPr>
              <a:t>mampu</a:t>
            </a:r>
            <a:r>
              <a:rPr lang="en-US" sz="2000" spc="2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mengkoordinasikan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keseluruhan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area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pengetahuan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di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sepanjang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siklus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hidup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14" dirty="0">
                <a:solidFill>
                  <a:srgbClr val="434343"/>
                </a:solidFill>
                <a:cs typeface="Gill Sans MT"/>
              </a:rPr>
              <a:t>, </a:t>
            </a:r>
            <a:r>
              <a:rPr lang="en-US" sz="2000" spc="215" dirty="0" err="1">
                <a:solidFill>
                  <a:srgbClr val="434343"/>
                </a:solidFill>
                <a:cs typeface="Gill Sans MT"/>
              </a:rPr>
              <a:t>namun</a:t>
            </a:r>
            <a:r>
              <a:rPr lang="en-US" sz="2000" spc="2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srgbClr val="434343"/>
                </a:solidFill>
                <a:cs typeface="Gill Sans MT"/>
              </a:rPr>
              <a:t>sayangnya</a:t>
            </a:r>
            <a:r>
              <a:rPr lang="en-US" sz="2000" spc="18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banyak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manajer</a:t>
            </a:r>
            <a:r>
              <a:rPr lang="en-US" sz="2000" spc="1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  </a:t>
            </a:r>
            <a:r>
              <a:rPr lang="en-US" sz="2000" spc="140" dirty="0" err="1">
                <a:solidFill>
                  <a:srgbClr val="FF0000"/>
                </a:solidFill>
                <a:cs typeface="Gill Sans MT"/>
              </a:rPr>
              <a:t>kesulitan</a:t>
            </a:r>
            <a:r>
              <a:rPr lang="en-US" sz="2000" spc="14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FF0000"/>
                </a:solidFill>
                <a:cs typeface="Gill Sans MT"/>
              </a:rPr>
              <a:t>untuk</a:t>
            </a:r>
            <a:r>
              <a:rPr lang="en-US" sz="2000" spc="16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FF0000"/>
                </a:solidFill>
                <a:cs typeface="Gill Sans MT"/>
              </a:rPr>
              <a:t>melihat</a:t>
            </a:r>
            <a:r>
              <a:rPr lang="en-US" sz="2000" spc="15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30" dirty="0">
                <a:solidFill>
                  <a:srgbClr val="FF0000"/>
                </a:solidFill>
                <a:cs typeface="Gill Sans MT"/>
              </a:rPr>
              <a:t>“big </a:t>
            </a:r>
            <a:r>
              <a:rPr lang="en-US" sz="2000" spc="105" dirty="0">
                <a:solidFill>
                  <a:srgbClr val="FF0000"/>
                </a:solidFill>
                <a:cs typeface="Gill Sans MT"/>
              </a:rPr>
              <a:t>picture”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dari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terjebak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dengan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aktifitas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teknis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detail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lainnya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/>
          </a:p>
        </p:txBody>
      </p:sp>
      <p:sp>
        <p:nvSpPr>
          <p:cNvPr id="89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191987" y="1437212"/>
            <a:ext cx="3397375" cy="737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Manajemen</a:t>
            </a:r>
            <a:r>
              <a:rPr lang="en-US" sz="3600" dirty="0"/>
              <a:t> </a:t>
            </a:r>
            <a:r>
              <a:rPr lang="en-US" sz="3600" dirty="0" err="1"/>
              <a:t>integrasi</a:t>
            </a:r>
            <a:endParaRPr lang="en-ID" sz="3600" i="1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02" y="2284092"/>
            <a:ext cx="2884653" cy="21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4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71497" y="1387689"/>
            <a:ext cx="2511335" cy="94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Badan</a:t>
            </a:r>
            <a:r>
              <a:rPr lang="en-US" sz="3600" dirty="0"/>
              <a:t> </a:t>
            </a:r>
            <a:r>
              <a:rPr lang="en-US" sz="3600" dirty="0" err="1"/>
              <a:t>pengendali</a:t>
            </a:r>
            <a:r>
              <a:rPr lang="en-US" sz="3600" dirty="0"/>
              <a:t> </a:t>
            </a:r>
            <a:r>
              <a:rPr lang="en-US" sz="3600" dirty="0" err="1"/>
              <a:t>perubahan</a:t>
            </a:r>
            <a:endParaRPr lang="en-ID" sz="3600" i="1" dirty="0"/>
          </a:p>
        </p:txBody>
      </p:sp>
      <p:grpSp>
        <p:nvGrpSpPr>
          <p:cNvPr id="10" name="Google Shape;356;p47">
            <a:extLst>
              <a:ext uri="{FF2B5EF4-FFF2-40B4-BE49-F238E27FC236}">
                <a16:creationId xmlns:a16="http://schemas.microsoft.com/office/drawing/2014/main" id="{942724DC-AE87-4A9C-AA09-44FE39AC5C2A}"/>
              </a:ext>
            </a:extLst>
          </p:cNvPr>
          <p:cNvGrpSpPr/>
          <p:nvPr/>
        </p:nvGrpSpPr>
        <p:grpSpPr>
          <a:xfrm>
            <a:off x="356079" y="2292017"/>
            <a:ext cx="2549918" cy="2797791"/>
            <a:chOff x="3147275" y="533250"/>
            <a:chExt cx="4704657" cy="4155250"/>
          </a:xfrm>
        </p:grpSpPr>
        <p:sp>
          <p:nvSpPr>
            <p:cNvPr id="11" name="Google Shape;357;p47">
              <a:extLst>
                <a:ext uri="{FF2B5EF4-FFF2-40B4-BE49-F238E27FC236}">
                  <a16:creationId xmlns:a16="http://schemas.microsoft.com/office/drawing/2014/main" id="{C5F29308-1E14-4381-A3EF-3F764194D618}"/>
                </a:ext>
              </a:extLst>
            </p:cNvPr>
            <p:cNvSpPr/>
            <p:nvPr/>
          </p:nvSpPr>
          <p:spPr>
            <a:xfrm>
              <a:off x="733729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8;p47">
              <a:extLst>
                <a:ext uri="{FF2B5EF4-FFF2-40B4-BE49-F238E27FC236}">
                  <a16:creationId xmlns:a16="http://schemas.microsoft.com/office/drawing/2014/main" id="{6798E29E-35F2-42D2-BFC0-0222C9DE7938}"/>
                </a:ext>
              </a:extLst>
            </p:cNvPr>
            <p:cNvSpPr/>
            <p:nvPr/>
          </p:nvSpPr>
          <p:spPr>
            <a:xfrm>
              <a:off x="3373560" y="772584"/>
              <a:ext cx="4478373" cy="3525251"/>
            </a:xfrm>
            <a:custGeom>
              <a:avLst/>
              <a:gdLst/>
              <a:ahLst/>
              <a:cxnLst/>
              <a:rect l="l" t="t" r="r" b="b"/>
              <a:pathLst>
                <a:path w="57314" h="45116" extrusionOk="0">
                  <a:moveTo>
                    <a:pt x="5441" y="1"/>
                  </a:moveTo>
                  <a:cubicBezTo>
                    <a:pt x="2428" y="1"/>
                    <a:pt x="1" y="1691"/>
                    <a:pt x="1" y="3767"/>
                  </a:cubicBezTo>
                  <a:cubicBezTo>
                    <a:pt x="1" y="4637"/>
                    <a:pt x="453" y="5457"/>
                    <a:pt x="1172" y="6077"/>
                  </a:cubicBezTo>
                  <a:cubicBezTo>
                    <a:pt x="3248" y="7901"/>
                    <a:pt x="4403" y="10563"/>
                    <a:pt x="4152" y="13325"/>
                  </a:cubicBezTo>
                  <a:cubicBezTo>
                    <a:pt x="4085" y="14061"/>
                    <a:pt x="4102" y="14781"/>
                    <a:pt x="4252" y="15484"/>
                  </a:cubicBezTo>
                  <a:cubicBezTo>
                    <a:pt x="4319" y="15819"/>
                    <a:pt x="4420" y="16153"/>
                    <a:pt x="4554" y="16455"/>
                  </a:cubicBezTo>
                  <a:cubicBezTo>
                    <a:pt x="5340" y="18497"/>
                    <a:pt x="8454" y="20974"/>
                    <a:pt x="8655" y="22866"/>
                  </a:cubicBezTo>
                  <a:cubicBezTo>
                    <a:pt x="10111" y="37395"/>
                    <a:pt x="13927" y="42667"/>
                    <a:pt x="27904" y="44726"/>
                  </a:cubicBezTo>
                  <a:cubicBezTo>
                    <a:pt x="29671" y="44989"/>
                    <a:pt x="31415" y="45116"/>
                    <a:pt x="33117" y="45116"/>
                  </a:cubicBezTo>
                  <a:cubicBezTo>
                    <a:pt x="44847" y="45116"/>
                    <a:pt x="54571" y="39108"/>
                    <a:pt x="55857" y="30381"/>
                  </a:cubicBezTo>
                  <a:cubicBezTo>
                    <a:pt x="57314" y="20422"/>
                    <a:pt x="54920" y="8889"/>
                    <a:pt x="33243" y="8604"/>
                  </a:cubicBezTo>
                  <a:cubicBezTo>
                    <a:pt x="33093" y="8604"/>
                    <a:pt x="32708" y="8571"/>
                    <a:pt x="32172" y="8537"/>
                  </a:cubicBezTo>
                  <a:cubicBezTo>
                    <a:pt x="28389" y="8286"/>
                    <a:pt x="24724" y="7282"/>
                    <a:pt x="21309" y="5558"/>
                  </a:cubicBezTo>
                  <a:cubicBezTo>
                    <a:pt x="19142" y="4468"/>
                    <a:pt x="16429" y="3858"/>
                    <a:pt x="14338" y="3858"/>
                  </a:cubicBezTo>
                  <a:cubicBezTo>
                    <a:pt x="13667" y="3858"/>
                    <a:pt x="13059" y="3921"/>
                    <a:pt x="12555" y="4051"/>
                  </a:cubicBezTo>
                  <a:lnTo>
                    <a:pt x="12538" y="4051"/>
                  </a:lnTo>
                  <a:cubicBezTo>
                    <a:pt x="12412" y="4088"/>
                    <a:pt x="12287" y="4105"/>
                    <a:pt x="12164" y="4105"/>
                  </a:cubicBezTo>
                  <a:cubicBezTo>
                    <a:pt x="11549" y="4105"/>
                    <a:pt x="10998" y="3675"/>
                    <a:pt x="10831" y="3047"/>
                  </a:cubicBezTo>
                  <a:cubicBezTo>
                    <a:pt x="10345" y="1273"/>
                    <a:pt x="7952" y="1"/>
                    <a:pt x="5441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9;p47">
              <a:extLst>
                <a:ext uri="{FF2B5EF4-FFF2-40B4-BE49-F238E27FC236}">
                  <a16:creationId xmlns:a16="http://schemas.microsoft.com/office/drawing/2014/main" id="{7AFDCEF7-D18E-4393-8346-8727BB5A0E8A}"/>
                </a:ext>
              </a:extLst>
            </p:cNvPr>
            <p:cNvSpPr/>
            <p:nvPr/>
          </p:nvSpPr>
          <p:spPr>
            <a:xfrm>
              <a:off x="4245958" y="533250"/>
              <a:ext cx="444759" cy="298251"/>
            </a:xfrm>
            <a:custGeom>
              <a:avLst/>
              <a:gdLst/>
              <a:ahLst/>
              <a:cxnLst/>
              <a:rect l="l" t="t" r="r" b="b"/>
              <a:pathLst>
                <a:path w="5692" h="3817" extrusionOk="0">
                  <a:moveTo>
                    <a:pt x="2277" y="1"/>
                  </a:moveTo>
                  <a:cubicBezTo>
                    <a:pt x="1021" y="1"/>
                    <a:pt x="0" y="871"/>
                    <a:pt x="0" y="1909"/>
                  </a:cubicBezTo>
                  <a:cubicBezTo>
                    <a:pt x="0" y="2963"/>
                    <a:pt x="1021" y="3817"/>
                    <a:pt x="2277" y="3817"/>
                  </a:cubicBezTo>
                  <a:cubicBezTo>
                    <a:pt x="2913" y="3817"/>
                    <a:pt x="3448" y="3599"/>
                    <a:pt x="3867" y="3265"/>
                  </a:cubicBezTo>
                  <a:cubicBezTo>
                    <a:pt x="4038" y="3122"/>
                    <a:pt x="4270" y="3077"/>
                    <a:pt x="4490" y="3077"/>
                  </a:cubicBezTo>
                  <a:cubicBezTo>
                    <a:pt x="4528" y="3077"/>
                    <a:pt x="4566" y="3078"/>
                    <a:pt x="4603" y="3080"/>
                  </a:cubicBezTo>
                  <a:cubicBezTo>
                    <a:pt x="4640" y="3085"/>
                    <a:pt x="4677" y="3087"/>
                    <a:pt x="4713" y="3087"/>
                  </a:cubicBezTo>
                  <a:cubicBezTo>
                    <a:pt x="5212" y="3087"/>
                    <a:pt x="5691" y="2670"/>
                    <a:pt x="5691" y="2093"/>
                  </a:cubicBezTo>
                  <a:cubicBezTo>
                    <a:pt x="5691" y="1574"/>
                    <a:pt x="5290" y="1156"/>
                    <a:pt x="4804" y="1089"/>
                  </a:cubicBezTo>
                  <a:cubicBezTo>
                    <a:pt x="4520" y="1072"/>
                    <a:pt x="4269" y="921"/>
                    <a:pt x="4051" y="720"/>
                  </a:cubicBezTo>
                  <a:cubicBezTo>
                    <a:pt x="3633" y="285"/>
                    <a:pt x="2997" y="1"/>
                    <a:pt x="2277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0;p47">
              <a:extLst>
                <a:ext uri="{FF2B5EF4-FFF2-40B4-BE49-F238E27FC236}">
                  <a16:creationId xmlns:a16="http://schemas.microsoft.com/office/drawing/2014/main" id="{F95AB5BD-D430-4828-A7A9-AD15622DB954}"/>
                </a:ext>
              </a:extLst>
            </p:cNvPr>
            <p:cNvSpPr/>
            <p:nvPr/>
          </p:nvSpPr>
          <p:spPr>
            <a:xfrm>
              <a:off x="4732517" y="864160"/>
              <a:ext cx="115175" cy="85092"/>
            </a:xfrm>
            <a:custGeom>
              <a:avLst/>
              <a:gdLst/>
              <a:ahLst/>
              <a:cxnLst/>
              <a:rect l="l" t="t" r="r" b="b"/>
              <a:pathLst>
                <a:path w="1474" h="1089" extrusionOk="0">
                  <a:moveTo>
                    <a:pt x="737" y="0"/>
                  </a:moveTo>
                  <a:cubicBezTo>
                    <a:pt x="335" y="0"/>
                    <a:pt x="0" y="252"/>
                    <a:pt x="0" y="536"/>
                  </a:cubicBezTo>
                  <a:cubicBezTo>
                    <a:pt x="0" y="854"/>
                    <a:pt x="318" y="1088"/>
                    <a:pt x="737" y="1088"/>
                  </a:cubicBezTo>
                  <a:cubicBezTo>
                    <a:pt x="1138" y="1088"/>
                    <a:pt x="1473" y="837"/>
                    <a:pt x="1473" y="536"/>
                  </a:cubicBezTo>
                  <a:cubicBezTo>
                    <a:pt x="1473" y="252"/>
                    <a:pt x="1138" y="0"/>
                    <a:pt x="737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;p47">
              <a:extLst>
                <a:ext uri="{FF2B5EF4-FFF2-40B4-BE49-F238E27FC236}">
                  <a16:creationId xmlns:a16="http://schemas.microsoft.com/office/drawing/2014/main" id="{1453417B-3565-4392-806D-91BFD19A61C6}"/>
                </a:ext>
              </a:extLst>
            </p:cNvPr>
            <p:cNvSpPr/>
            <p:nvPr/>
          </p:nvSpPr>
          <p:spPr>
            <a:xfrm>
              <a:off x="6838230" y="1320481"/>
              <a:ext cx="245977" cy="146664"/>
            </a:xfrm>
            <a:custGeom>
              <a:avLst/>
              <a:gdLst/>
              <a:ahLst/>
              <a:cxnLst/>
              <a:rect l="l" t="t" r="r" b="b"/>
              <a:pathLst>
                <a:path w="3148" h="1877" extrusionOk="0">
                  <a:moveTo>
                    <a:pt x="1666" y="0"/>
                  </a:moveTo>
                  <a:cubicBezTo>
                    <a:pt x="1635" y="0"/>
                    <a:pt x="1605" y="1"/>
                    <a:pt x="1574" y="2"/>
                  </a:cubicBezTo>
                  <a:cubicBezTo>
                    <a:pt x="720" y="2"/>
                    <a:pt x="0" y="421"/>
                    <a:pt x="0" y="940"/>
                  </a:cubicBezTo>
                  <a:cubicBezTo>
                    <a:pt x="0" y="1458"/>
                    <a:pt x="720" y="1877"/>
                    <a:pt x="1574" y="1877"/>
                  </a:cubicBezTo>
                  <a:cubicBezTo>
                    <a:pt x="2427" y="1877"/>
                    <a:pt x="3147" y="1458"/>
                    <a:pt x="3147" y="940"/>
                  </a:cubicBezTo>
                  <a:cubicBezTo>
                    <a:pt x="3147" y="439"/>
                    <a:pt x="2508" y="0"/>
                    <a:pt x="1666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2;p47">
              <a:extLst>
                <a:ext uri="{FF2B5EF4-FFF2-40B4-BE49-F238E27FC236}">
                  <a16:creationId xmlns:a16="http://schemas.microsoft.com/office/drawing/2014/main" id="{03DF1D3A-31DD-4B4E-BF99-1BCFAEF5B34B}"/>
                </a:ext>
              </a:extLst>
            </p:cNvPr>
            <p:cNvSpPr/>
            <p:nvPr/>
          </p:nvSpPr>
          <p:spPr>
            <a:xfrm>
              <a:off x="7115459" y="1223825"/>
              <a:ext cx="74621" cy="74621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469" y="1"/>
                  </a:moveTo>
                  <a:cubicBezTo>
                    <a:pt x="202" y="1"/>
                    <a:pt x="1" y="201"/>
                    <a:pt x="1" y="486"/>
                  </a:cubicBezTo>
                  <a:cubicBezTo>
                    <a:pt x="1" y="754"/>
                    <a:pt x="202" y="955"/>
                    <a:pt x="469" y="955"/>
                  </a:cubicBezTo>
                  <a:cubicBezTo>
                    <a:pt x="754" y="955"/>
                    <a:pt x="955" y="754"/>
                    <a:pt x="955" y="486"/>
                  </a:cubicBezTo>
                  <a:cubicBezTo>
                    <a:pt x="955" y="201"/>
                    <a:pt x="754" y="1"/>
                    <a:pt x="469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3;p47">
              <a:extLst>
                <a:ext uri="{FF2B5EF4-FFF2-40B4-BE49-F238E27FC236}">
                  <a16:creationId xmlns:a16="http://schemas.microsoft.com/office/drawing/2014/main" id="{A10605BD-5532-4A70-8C4E-ED35170A42D9}"/>
                </a:ext>
              </a:extLst>
            </p:cNvPr>
            <p:cNvSpPr/>
            <p:nvPr/>
          </p:nvSpPr>
          <p:spPr>
            <a:xfrm>
              <a:off x="3147275" y="2996052"/>
              <a:ext cx="535086" cy="1442653"/>
            </a:xfrm>
            <a:custGeom>
              <a:avLst/>
              <a:gdLst/>
              <a:ahLst/>
              <a:cxnLst/>
              <a:rect l="l" t="t" r="r" b="b"/>
              <a:pathLst>
                <a:path w="6848" h="18463" extrusionOk="0">
                  <a:moveTo>
                    <a:pt x="319" y="0"/>
                  </a:moveTo>
                  <a:cubicBezTo>
                    <a:pt x="319" y="0"/>
                    <a:pt x="1" y="2913"/>
                    <a:pt x="1608" y="4921"/>
                  </a:cubicBezTo>
                  <a:cubicBezTo>
                    <a:pt x="2495" y="6009"/>
                    <a:pt x="4336" y="6796"/>
                    <a:pt x="5357" y="7131"/>
                  </a:cubicBezTo>
                  <a:cubicBezTo>
                    <a:pt x="5792" y="7282"/>
                    <a:pt x="6094" y="7683"/>
                    <a:pt x="6094" y="8135"/>
                  </a:cubicBezTo>
                  <a:cubicBezTo>
                    <a:pt x="5977" y="15115"/>
                    <a:pt x="4922" y="18463"/>
                    <a:pt x="4922" y="18463"/>
                  </a:cubicBezTo>
                  <a:lnTo>
                    <a:pt x="5943" y="18346"/>
                  </a:lnTo>
                  <a:cubicBezTo>
                    <a:pt x="6847" y="10780"/>
                    <a:pt x="6395" y="7817"/>
                    <a:pt x="6194" y="6361"/>
                  </a:cubicBezTo>
                  <a:cubicBezTo>
                    <a:pt x="6044" y="5306"/>
                    <a:pt x="5843" y="3666"/>
                    <a:pt x="4805" y="2360"/>
                  </a:cubicBezTo>
                  <a:cubicBezTo>
                    <a:pt x="3215" y="352"/>
                    <a:pt x="319" y="0"/>
                    <a:pt x="319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4;p47">
              <a:extLst>
                <a:ext uri="{FF2B5EF4-FFF2-40B4-BE49-F238E27FC236}">
                  <a16:creationId xmlns:a16="http://schemas.microsoft.com/office/drawing/2014/main" id="{E392EE6B-15EF-4BEF-A210-1867DDABBBDA}"/>
                </a:ext>
              </a:extLst>
            </p:cNvPr>
            <p:cNvSpPr/>
            <p:nvPr/>
          </p:nvSpPr>
          <p:spPr>
            <a:xfrm>
              <a:off x="3737209" y="3049497"/>
              <a:ext cx="587281" cy="1164249"/>
            </a:xfrm>
            <a:custGeom>
              <a:avLst/>
              <a:gdLst/>
              <a:ahLst/>
              <a:cxnLst/>
              <a:rect l="l" t="t" r="r" b="b"/>
              <a:pathLst>
                <a:path w="7516" h="14900" extrusionOk="0">
                  <a:moveTo>
                    <a:pt x="7381" y="0"/>
                  </a:moveTo>
                  <a:cubicBezTo>
                    <a:pt x="6840" y="0"/>
                    <a:pt x="4792" y="87"/>
                    <a:pt x="3364" y="1342"/>
                  </a:cubicBezTo>
                  <a:cubicBezTo>
                    <a:pt x="2310" y="2262"/>
                    <a:pt x="1858" y="3652"/>
                    <a:pt x="1590" y="4505"/>
                  </a:cubicBezTo>
                  <a:cubicBezTo>
                    <a:pt x="1188" y="5694"/>
                    <a:pt x="385" y="8121"/>
                    <a:pt x="0" y="14649"/>
                  </a:cubicBezTo>
                  <a:lnTo>
                    <a:pt x="854" y="14900"/>
                  </a:lnTo>
                  <a:cubicBezTo>
                    <a:pt x="854" y="14900"/>
                    <a:pt x="435" y="11920"/>
                    <a:pt x="1406" y="6012"/>
                  </a:cubicBezTo>
                  <a:cubicBezTo>
                    <a:pt x="1473" y="5610"/>
                    <a:pt x="1774" y="5325"/>
                    <a:pt x="2176" y="5258"/>
                  </a:cubicBezTo>
                  <a:cubicBezTo>
                    <a:pt x="3097" y="5158"/>
                    <a:pt x="4771" y="4756"/>
                    <a:pt x="5674" y="3953"/>
                  </a:cubicBezTo>
                  <a:cubicBezTo>
                    <a:pt x="7332" y="2497"/>
                    <a:pt x="7516" y="3"/>
                    <a:pt x="7516" y="3"/>
                  </a:cubicBezTo>
                  <a:cubicBezTo>
                    <a:pt x="7516" y="3"/>
                    <a:pt x="7468" y="0"/>
                    <a:pt x="7381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5;p47">
              <a:extLst>
                <a:ext uri="{FF2B5EF4-FFF2-40B4-BE49-F238E27FC236}">
                  <a16:creationId xmlns:a16="http://schemas.microsoft.com/office/drawing/2014/main" id="{929AC135-F01E-4B47-A3BD-257CB5FB93D8}"/>
                </a:ext>
              </a:extLst>
            </p:cNvPr>
            <p:cNvSpPr/>
            <p:nvPr/>
          </p:nvSpPr>
          <p:spPr>
            <a:xfrm>
              <a:off x="3653446" y="2582707"/>
              <a:ext cx="605644" cy="1599709"/>
            </a:xfrm>
            <a:custGeom>
              <a:avLst/>
              <a:gdLst/>
              <a:ahLst/>
              <a:cxnLst/>
              <a:rect l="l" t="t" r="r" b="b"/>
              <a:pathLst>
                <a:path w="7751" h="20473" extrusionOk="0">
                  <a:moveTo>
                    <a:pt x="7667" y="1"/>
                  </a:moveTo>
                  <a:cubicBezTo>
                    <a:pt x="7667" y="1"/>
                    <a:pt x="4738" y="118"/>
                    <a:pt x="2964" y="2026"/>
                  </a:cubicBezTo>
                  <a:cubicBezTo>
                    <a:pt x="1825" y="3231"/>
                    <a:pt x="1474" y="4889"/>
                    <a:pt x="1239" y="5943"/>
                  </a:cubicBezTo>
                  <a:cubicBezTo>
                    <a:pt x="921" y="7383"/>
                    <a:pt x="1" y="12605"/>
                    <a:pt x="285" y="20271"/>
                  </a:cubicBezTo>
                  <a:lnTo>
                    <a:pt x="1306" y="20472"/>
                  </a:lnTo>
                  <a:cubicBezTo>
                    <a:pt x="1306" y="20472"/>
                    <a:pt x="721" y="14748"/>
                    <a:pt x="1172" y="7717"/>
                  </a:cubicBezTo>
                  <a:cubicBezTo>
                    <a:pt x="1206" y="7249"/>
                    <a:pt x="1541" y="6864"/>
                    <a:pt x="1993" y="6747"/>
                  </a:cubicBezTo>
                  <a:cubicBezTo>
                    <a:pt x="3064" y="6495"/>
                    <a:pt x="4972" y="5859"/>
                    <a:pt x="5943" y="4822"/>
                  </a:cubicBezTo>
                  <a:cubicBezTo>
                    <a:pt x="7751" y="2947"/>
                    <a:pt x="7667" y="1"/>
                    <a:pt x="7667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6;p47">
              <a:extLst>
                <a:ext uri="{FF2B5EF4-FFF2-40B4-BE49-F238E27FC236}">
                  <a16:creationId xmlns:a16="http://schemas.microsoft.com/office/drawing/2014/main" id="{23EB7D13-901A-4957-9FE0-D9F13FF8AC7D}"/>
                </a:ext>
              </a:extLst>
            </p:cNvPr>
            <p:cNvSpPr/>
            <p:nvPr/>
          </p:nvSpPr>
          <p:spPr>
            <a:xfrm>
              <a:off x="3321286" y="3721242"/>
              <a:ext cx="282545" cy="484687"/>
            </a:xfrm>
            <a:custGeom>
              <a:avLst/>
              <a:gdLst/>
              <a:ahLst/>
              <a:cxnLst/>
              <a:rect l="l" t="t" r="r" b="b"/>
              <a:pathLst>
                <a:path w="3616" h="6203" extrusionOk="0">
                  <a:moveTo>
                    <a:pt x="435" y="0"/>
                  </a:moveTo>
                  <a:cubicBezTo>
                    <a:pt x="172" y="0"/>
                    <a:pt x="0" y="26"/>
                    <a:pt x="0" y="26"/>
                  </a:cubicBezTo>
                  <a:cubicBezTo>
                    <a:pt x="0" y="26"/>
                    <a:pt x="218" y="1265"/>
                    <a:pt x="1088" y="1884"/>
                  </a:cubicBezTo>
                  <a:cubicBezTo>
                    <a:pt x="1624" y="2269"/>
                    <a:pt x="2260" y="2353"/>
                    <a:pt x="2712" y="2353"/>
                  </a:cubicBezTo>
                  <a:cubicBezTo>
                    <a:pt x="2980" y="2353"/>
                    <a:pt x="3197" y="2587"/>
                    <a:pt x="3197" y="2838"/>
                  </a:cubicBezTo>
                  <a:cubicBezTo>
                    <a:pt x="3164" y="4261"/>
                    <a:pt x="2879" y="6202"/>
                    <a:pt x="2879" y="6202"/>
                  </a:cubicBezTo>
                  <a:lnTo>
                    <a:pt x="3448" y="6102"/>
                  </a:lnTo>
                  <a:cubicBezTo>
                    <a:pt x="3616" y="4780"/>
                    <a:pt x="3398" y="3273"/>
                    <a:pt x="3281" y="2470"/>
                  </a:cubicBezTo>
                  <a:cubicBezTo>
                    <a:pt x="3197" y="1951"/>
                    <a:pt x="2980" y="1449"/>
                    <a:pt x="2662" y="1013"/>
                  </a:cubicBezTo>
                  <a:cubicBezTo>
                    <a:pt x="2511" y="796"/>
                    <a:pt x="2360" y="612"/>
                    <a:pt x="2143" y="461"/>
                  </a:cubicBezTo>
                  <a:cubicBezTo>
                    <a:pt x="1576" y="73"/>
                    <a:pt x="877" y="0"/>
                    <a:pt x="435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7;p47">
              <a:extLst>
                <a:ext uri="{FF2B5EF4-FFF2-40B4-BE49-F238E27FC236}">
                  <a16:creationId xmlns:a16="http://schemas.microsoft.com/office/drawing/2014/main" id="{FD7006E5-2BBF-4F74-9D5A-4BEEB4B8EEE2}"/>
                </a:ext>
              </a:extLst>
            </p:cNvPr>
            <p:cNvSpPr/>
            <p:nvPr/>
          </p:nvSpPr>
          <p:spPr>
            <a:xfrm>
              <a:off x="3839178" y="3574109"/>
              <a:ext cx="198860" cy="571654"/>
            </a:xfrm>
            <a:custGeom>
              <a:avLst/>
              <a:gdLst/>
              <a:ahLst/>
              <a:cxnLst/>
              <a:rect l="l" t="t" r="r" b="b"/>
              <a:pathLst>
                <a:path w="2545" h="7316" extrusionOk="0">
                  <a:moveTo>
                    <a:pt x="2059" y="1"/>
                  </a:moveTo>
                  <a:cubicBezTo>
                    <a:pt x="2059" y="1"/>
                    <a:pt x="921" y="486"/>
                    <a:pt x="503" y="1507"/>
                  </a:cubicBezTo>
                  <a:cubicBezTo>
                    <a:pt x="268" y="2076"/>
                    <a:pt x="386" y="2930"/>
                    <a:pt x="436" y="3248"/>
                  </a:cubicBezTo>
                  <a:cubicBezTo>
                    <a:pt x="453" y="3332"/>
                    <a:pt x="453" y="3432"/>
                    <a:pt x="436" y="3516"/>
                  </a:cubicBezTo>
                  <a:lnTo>
                    <a:pt x="1" y="7315"/>
                  </a:lnTo>
                  <a:lnTo>
                    <a:pt x="687" y="7315"/>
                  </a:lnTo>
                  <a:cubicBezTo>
                    <a:pt x="520" y="5943"/>
                    <a:pt x="587" y="4721"/>
                    <a:pt x="637" y="4068"/>
                  </a:cubicBezTo>
                  <a:cubicBezTo>
                    <a:pt x="670" y="3800"/>
                    <a:pt x="804" y="3549"/>
                    <a:pt x="1022" y="3382"/>
                  </a:cubicBezTo>
                  <a:cubicBezTo>
                    <a:pt x="1373" y="3131"/>
                    <a:pt x="1892" y="2679"/>
                    <a:pt x="2110" y="2160"/>
                  </a:cubicBezTo>
                  <a:cubicBezTo>
                    <a:pt x="2545" y="1172"/>
                    <a:pt x="2059" y="1"/>
                    <a:pt x="2059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8;p47">
              <a:extLst>
                <a:ext uri="{FF2B5EF4-FFF2-40B4-BE49-F238E27FC236}">
                  <a16:creationId xmlns:a16="http://schemas.microsoft.com/office/drawing/2014/main" id="{67DE1E39-FA59-4C0A-BDC0-8A983C48A09C}"/>
                </a:ext>
              </a:extLst>
            </p:cNvPr>
            <p:cNvSpPr/>
            <p:nvPr/>
          </p:nvSpPr>
          <p:spPr>
            <a:xfrm>
              <a:off x="3449431" y="4144354"/>
              <a:ext cx="531101" cy="489219"/>
            </a:xfrm>
            <a:custGeom>
              <a:avLst/>
              <a:gdLst/>
              <a:ahLst/>
              <a:cxnLst/>
              <a:rect l="l" t="t" r="r" b="b"/>
              <a:pathLst>
                <a:path w="6797" h="6261" extrusionOk="0">
                  <a:moveTo>
                    <a:pt x="553" y="1"/>
                  </a:moveTo>
                  <a:cubicBezTo>
                    <a:pt x="252" y="1"/>
                    <a:pt x="1" y="252"/>
                    <a:pt x="1" y="553"/>
                  </a:cubicBezTo>
                  <a:lnTo>
                    <a:pt x="1" y="3215"/>
                  </a:lnTo>
                  <a:cubicBezTo>
                    <a:pt x="1" y="4503"/>
                    <a:pt x="737" y="5642"/>
                    <a:pt x="1775" y="6211"/>
                  </a:cubicBezTo>
                  <a:cubicBezTo>
                    <a:pt x="1859" y="6244"/>
                    <a:pt x="1942" y="6261"/>
                    <a:pt x="2026" y="6261"/>
                  </a:cubicBezTo>
                  <a:lnTo>
                    <a:pt x="4771" y="6261"/>
                  </a:lnTo>
                  <a:cubicBezTo>
                    <a:pt x="4855" y="6261"/>
                    <a:pt x="4938" y="6244"/>
                    <a:pt x="5022" y="6211"/>
                  </a:cubicBezTo>
                  <a:cubicBezTo>
                    <a:pt x="6093" y="5625"/>
                    <a:pt x="6796" y="4503"/>
                    <a:pt x="6796" y="3215"/>
                  </a:cubicBezTo>
                  <a:lnTo>
                    <a:pt x="6796" y="553"/>
                  </a:lnTo>
                  <a:cubicBezTo>
                    <a:pt x="6796" y="269"/>
                    <a:pt x="6545" y="1"/>
                    <a:pt x="6261" y="1"/>
                  </a:cubicBezTo>
                  <a:close/>
                </a:path>
              </a:pathLst>
            </a:custGeom>
            <a:solidFill>
              <a:srgbClr val="66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9;p47">
              <a:extLst>
                <a:ext uri="{FF2B5EF4-FFF2-40B4-BE49-F238E27FC236}">
                  <a16:creationId xmlns:a16="http://schemas.microsoft.com/office/drawing/2014/main" id="{1BD3C2B4-9A03-4F4D-9474-743EA213B073}"/>
                </a:ext>
              </a:extLst>
            </p:cNvPr>
            <p:cNvSpPr/>
            <p:nvPr/>
          </p:nvSpPr>
          <p:spPr>
            <a:xfrm>
              <a:off x="3449431" y="4266013"/>
              <a:ext cx="532429" cy="126973"/>
            </a:xfrm>
            <a:custGeom>
              <a:avLst/>
              <a:gdLst/>
              <a:ahLst/>
              <a:cxnLst/>
              <a:rect l="l" t="t" r="r" b="b"/>
              <a:pathLst>
                <a:path w="6814" h="1625" extrusionOk="0">
                  <a:moveTo>
                    <a:pt x="1" y="0"/>
                  </a:moveTo>
                  <a:lnTo>
                    <a:pt x="1" y="1624"/>
                  </a:lnTo>
                  <a:lnTo>
                    <a:pt x="6813" y="1624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5BD3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0;p47">
              <a:extLst>
                <a:ext uri="{FF2B5EF4-FFF2-40B4-BE49-F238E27FC236}">
                  <a16:creationId xmlns:a16="http://schemas.microsoft.com/office/drawing/2014/main" id="{48B01E72-04A9-4DC5-B2FF-C8718A2CD9FE}"/>
                </a:ext>
              </a:extLst>
            </p:cNvPr>
            <p:cNvSpPr/>
            <p:nvPr/>
          </p:nvSpPr>
          <p:spPr>
            <a:xfrm>
              <a:off x="3449431" y="4266013"/>
              <a:ext cx="532429" cy="31489"/>
            </a:xfrm>
            <a:custGeom>
              <a:avLst/>
              <a:gdLst/>
              <a:ahLst/>
              <a:cxnLst/>
              <a:rect l="l" t="t" r="r" b="b"/>
              <a:pathLst>
                <a:path w="6814" h="403" extrusionOk="0">
                  <a:moveTo>
                    <a:pt x="1" y="0"/>
                  </a:moveTo>
                  <a:lnTo>
                    <a:pt x="1" y="402"/>
                  </a:lnTo>
                  <a:lnTo>
                    <a:pt x="6813" y="402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009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1;p47">
              <a:extLst>
                <a:ext uri="{FF2B5EF4-FFF2-40B4-BE49-F238E27FC236}">
                  <a16:creationId xmlns:a16="http://schemas.microsoft.com/office/drawing/2014/main" id="{60AFDA49-3085-4690-B96E-7A8A9BDDA76C}"/>
                </a:ext>
              </a:extLst>
            </p:cNvPr>
            <p:cNvSpPr/>
            <p:nvPr/>
          </p:nvSpPr>
          <p:spPr>
            <a:xfrm>
              <a:off x="4843628" y="1202884"/>
              <a:ext cx="187139" cy="800519"/>
            </a:xfrm>
            <a:custGeom>
              <a:avLst/>
              <a:gdLst/>
              <a:ahLst/>
              <a:cxnLst/>
              <a:rect l="l" t="t" r="r" b="b"/>
              <a:pathLst>
                <a:path w="2395" h="10245" extrusionOk="0">
                  <a:moveTo>
                    <a:pt x="1909" y="1"/>
                  </a:moveTo>
                  <a:lnTo>
                    <a:pt x="1" y="10161"/>
                  </a:lnTo>
                  <a:lnTo>
                    <a:pt x="486" y="10245"/>
                  </a:lnTo>
                  <a:lnTo>
                    <a:pt x="2394" y="84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2;p47">
              <a:extLst>
                <a:ext uri="{FF2B5EF4-FFF2-40B4-BE49-F238E27FC236}">
                  <a16:creationId xmlns:a16="http://schemas.microsoft.com/office/drawing/2014/main" id="{8D837398-101F-4FF7-BB97-5DAC0C9B0FBA}"/>
                </a:ext>
              </a:extLst>
            </p:cNvPr>
            <p:cNvSpPr/>
            <p:nvPr/>
          </p:nvSpPr>
          <p:spPr>
            <a:xfrm>
              <a:off x="4952238" y="1068020"/>
              <a:ext cx="643540" cy="434913"/>
            </a:xfrm>
            <a:custGeom>
              <a:avLst/>
              <a:gdLst/>
              <a:ahLst/>
              <a:cxnLst/>
              <a:rect l="l" t="t" r="r" b="b"/>
              <a:pathLst>
                <a:path w="8236" h="5566" extrusionOk="0">
                  <a:moveTo>
                    <a:pt x="1077" y="0"/>
                  </a:moveTo>
                  <a:cubicBezTo>
                    <a:pt x="938" y="0"/>
                    <a:pt x="805" y="90"/>
                    <a:pt x="770" y="254"/>
                  </a:cubicBezTo>
                  <a:lnTo>
                    <a:pt x="17" y="4254"/>
                  </a:lnTo>
                  <a:cubicBezTo>
                    <a:pt x="0" y="4371"/>
                    <a:pt x="67" y="4489"/>
                    <a:pt x="151" y="4572"/>
                  </a:cubicBezTo>
                  <a:cubicBezTo>
                    <a:pt x="814" y="5094"/>
                    <a:pt x="1547" y="5237"/>
                    <a:pt x="2305" y="5237"/>
                  </a:cubicBezTo>
                  <a:cubicBezTo>
                    <a:pt x="3212" y="5237"/>
                    <a:pt x="4157" y="5033"/>
                    <a:pt x="5065" y="5033"/>
                  </a:cubicBezTo>
                  <a:cubicBezTo>
                    <a:pt x="5733" y="5033"/>
                    <a:pt x="6381" y="5143"/>
                    <a:pt x="6980" y="5526"/>
                  </a:cubicBezTo>
                  <a:cubicBezTo>
                    <a:pt x="7034" y="5553"/>
                    <a:pt x="7091" y="5566"/>
                    <a:pt x="7147" y="5566"/>
                  </a:cubicBezTo>
                  <a:cubicBezTo>
                    <a:pt x="7300" y="5566"/>
                    <a:pt x="7441" y="5473"/>
                    <a:pt x="7466" y="5325"/>
                  </a:cubicBezTo>
                  <a:cubicBezTo>
                    <a:pt x="7717" y="4003"/>
                    <a:pt x="7968" y="2664"/>
                    <a:pt x="8219" y="1325"/>
                  </a:cubicBezTo>
                  <a:cubicBezTo>
                    <a:pt x="8236" y="1191"/>
                    <a:pt x="8185" y="1091"/>
                    <a:pt x="8102" y="1007"/>
                  </a:cubicBezTo>
                  <a:cubicBezTo>
                    <a:pt x="7433" y="485"/>
                    <a:pt x="6697" y="343"/>
                    <a:pt x="5936" y="343"/>
                  </a:cubicBezTo>
                  <a:cubicBezTo>
                    <a:pt x="5026" y="343"/>
                    <a:pt x="4080" y="547"/>
                    <a:pt x="3171" y="547"/>
                  </a:cubicBezTo>
                  <a:cubicBezTo>
                    <a:pt x="2503" y="547"/>
                    <a:pt x="1854" y="436"/>
                    <a:pt x="1256" y="53"/>
                  </a:cubicBezTo>
                  <a:cubicBezTo>
                    <a:pt x="1200" y="17"/>
                    <a:pt x="1138" y="0"/>
                    <a:pt x="1077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3;p47">
              <a:extLst>
                <a:ext uri="{FF2B5EF4-FFF2-40B4-BE49-F238E27FC236}">
                  <a16:creationId xmlns:a16="http://schemas.microsoft.com/office/drawing/2014/main" id="{5BB9AABF-7C95-4A40-BFCA-0D0BE189021A}"/>
                </a:ext>
              </a:extLst>
            </p:cNvPr>
            <p:cNvSpPr/>
            <p:nvPr/>
          </p:nvSpPr>
          <p:spPr>
            <a:xfrm>
              <a:off x="4880274" y="1809619"/>
              <a:ext cx="74621" cy="129474"/>
            </a:xfrm>
            <a:custGeom>
              <a:avLst/>
              <a:gdLst/>
              <a:ahLst/>
              <a:cxnLst/>
              <a:rect l="l" t="t" r="r" b="b"/>
              <a:pathLst>
                <a:path w="955" h="1657" extrusionOk="0">
                  <a:moveTo>
                    <a:pt x="592" y="0"/>
                  </a:moveTo>
                  <a:cubicBezTo>
                    <a:pt x="531" y="0"/>
                    <a:pt x="474" y="12"/>
                    <a:pt x="436" y="36"/>
                  </a:cubicBezTo>
                  <a:cubicBezTo>
                    <a:pt x="402" y="53"/>
                    <a:pt x="319" y="103"/>
                    <a:pt x="252" y="270"/>
                  </a:cubicBezTo>
                  <a:cubicBezTo>
                    <a:pt x="235" y="304"/>
                    <a:pt x="235" y="320"/>
                    <a:pt x="252" y="337"/>
                  </a:cubicBezTo>
                  <a:cubicBezTo>
                    <a:pt x="252" y="438"/>
                    <a:pt x="235" y="488"/>
                    <a:pt x="168" y="555"/>
                  </a:cubicBezTo>
                  <a:cubicBezTo>
                    <a:pt x="118" y="588"/>
                    <a:pt x="84" y="655"/>
                    <a:pt x="67" y="722"/>
                  </a:cubicBezTo>
                  <a:cubicBezTo>
                    <a:pt x="17" y="823"/>
                    <a:pt x="1" y="973"/>
                    <a:pt x="34" y="1074"/>
                  </a:cubicBezTo>
                  <a:cubicBezTo>
                    <a:pt x="67" y="1157"/>
                    <a:pt x="67" y="1275"/>
                    <a:pt x="34" y="1358"/>
                  </a:cubicBezTo>
                  <a:cubicBezTo>
                    <a:pt x="17" y="1408"/>
                    <a:pt x="34" y="1459"/>
                    <a:pt x="67" y="1526"/>
                  </a:cubicBezTo>
                  <a:cubicBezTo>
                    <a:pt x="102" y="1607"/>
                    <a:pt x="186" y="1656"/>
                    <a:pt x="272" y="1656"/>
                  </a:cubicBezTo>
                  <a:cubicBezTo>
                    <a:pt x="311" y="1656"/>
                    <a:pt x="350" y="1647"/>
                    <a:pt x="386" y="1626"/>
                  </a:cubicBezTo>
                  <a:cubicBezTo>
                    <a:pt x="486" y="1576"/>
                    <a:pt x="536" y="1475"/>
                    <a:pt x="519" y="1392"/>
                  </a:cubicBezTo>
                  <a:cubicBezTo>
                    <a:pt x="519" y="1358"/>
                    <a:pt x="536" y="1291"/>
                    <a:pt x="553" y="1275"/>
                  </a:cubicBezTo>
                  <a:lnTo>
                    <a:pt x="586" y="1241"/>
                  </a:lnTo>
                  <a:cubicBezTo>
                    <a:pt x="620" y="1191"/>
                    <a:pt x="620" y="1124"/>
                    <a:pt x="620" y="1057"/>
                  </a:cubicBezTo>
                  <a:cubicBezTo>
                    <a:pt x="603" y="990"/>
                    <a:pt x="620" y="940"/>
                    <a:pt x="687" y="890"/>
                  </a:cubicBezTo>
                  <a:cubicBezTo>
                    <a:pt x="720" y="856"/>
                    <a:pt x="787" y="789"/>
                    <a:pt x="804" y="705"/>
                  </a:cubicBezTo>
                  <a:cubicBezTo>
                    <a:pt x="837" y="638"/>
                    <a:pt x="837" y="605"/>
                    <a:pt x="804" y="555"/>
                  </a:cubicBezTo>
                  <a:cubicBezTo>
                    <a:pt x="787" y="488"/>
                    <a:pt x="804" y="438"/>
                    <a:pt x="871" y="387"/>
                  </a:cubicBezTo>
                  <a:cubicBezTo>
                    <a:pt x="921" y="354"/>
                    <a:pt x="955" y="287"/>
                    <a:pt x="955" y="203"/>
                  </a:cubicBezTo>
                  <a:cubicBezTo>
                    <a:pt x="931" y="72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4;p47">
              <a:extLst>
                <a:ext uri="{FF2B5EF4-FFF2-40B4-BE49-F238E27FC236}">
                  <a16:creationId xmlns:a16="http://schemas.microsoft.com/office/drawing/2014/main" id="{9DC19C26-9FF3-4091-A863-E57E3AF1A8B4}"/>
                </a:ext>
              </a:extLst>
            </p:cNvPr>
            <p:cNvSpPr/>
            <p:nvPr/>
          </p:nvSpPr>
          <p:spPr>
            <a:xfrm>
              <a:off x="4775649" y="1790241"/>
              <a:ext cx="172684" cy="173934"/>
            </a:xfrm>
            <a:custGeom>
              <a:avLst/>
              <a:gdLst/>
              <a:ahLst/>
              <a:cxnLst/>
              <a:rect l="l" t="t" r="r" b="b"/>
              <a:pathLst>
                <a:path w="2210" h="2226" extrusionOk="0">
                  <a:moveTo>
                    <a:pt x="1736" y="0"/>
                  </a:moveTo>
                  <a:cubicBezTo>
                    <a:pt x="1591" y="0"/>
                    <a:pt x="1432" y="14"/>
                    <a:pt x="1289" y="33"/>
                  </a:cubicBezTo>
                  <a:cubicBezTo>
                    <a:pt x="1072" y="50"/>
                    <a:pt x="955" y="200"/>
                    <a:pt x="770" y="384"/>
                  </a:cubicBezTo>
                  <a:lnTo>
                    <a:pt x="503" y="686"/>
                  </a:lnTo>
                  <a:cubicBezTo>
                    <a:pt x="436" y="769"/>
                    <a:pt x="369" y="870"/>
                    <a:pt x="318" y="970"/>
                  </a:cubicBezTo>
                  <a:cubicBezTo>
                    <a:pt x="218" y="1104"/>
                    <a:pt x="185" y="1271"/>
                    <a:pt x="151" y="1456"/>
                  </a:cubicBezTo>
                  <a:lnTo>
                    <a:pt x="0" y="2125"/>
                  </a:lnTo>
                  <a:lnTo>
                    <a:pt x="670" y="2226"/>
                  </a:lnTo>
                  <a:lnTo>
                    <a:pt x="821" y="1824"/>
                  </a:lnTo>
                  <a:cubicBezTo>
                    <a:pt x="1406" y="1790"/>
                    <a:pt x="1256" y="702"/>
                    <a:pt x="1256" y="702"/>
                  </a:cubicBezTo>
                  <a:cubicBezTo>
                    <a:pt x="1273" y="619"/>
                    <a:pt x="1356" y="552"/>
                    <a:pt x="1440" y="535"/>
                  </a:cubicBezTo>
                  <a:cubicBezTo>
                    <a:pt x="1741" y="485"/>
                    <a:pt x="2210" y="368"/>
                    <a:pt x="2193" y="167"/>
                  </a:cubicBezTo>
                  <a:cubicBezTo>
                    <a:pt x="2183" y="40"/>
                    <a:pt x="1980" y="0"/>
                    <a:pt x="1736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5;p47">
              <a:extLst>
                <a:ext uri="{FF2B5EF4-FFF2-40B4-BE49-F238E27FC236}">
                  <a16:creationId xmlns:a16="http://schemas.microsoft.com/office/drawing/2014/main" id="{4850E57C-FDA2-4B87-B733-E780B7E4DBB7}"/>
                </a:ext>
              </a:extLst>
            </p:cNvPr>
            <p:cNvSpPr/>
            <p:nvPr/>
          </p:nvSpPr>
          <p:spPr>
            <a:xfrm>
              <a:off x="3861447" y="2246248"/>
              <a:ext cx="759965" cy="915850"/>
            </a:xfrm>
            <a:custGeom>
              <a:avLst/>
              <a:gdLst/>
              <a:ahLst/>
              <a:cxnLst/>
              <a:rect l="l" t="t" r="r" b="b"/>
              <a:pathLst>
                <a:path w="9726" h="11721" extrusionOk="0">
                  <a:moveTo>
                    <a:pt x="5238" y="0"/>
                  </a:moveTo>
                  <a:cubicBezTo>
                    <a:pt x="4812" y="0"/>
                    <a:pt x="4356" y="124"/>
                    <a:pt x="4101" y="574"/>
                  </a:cubicBezTo>
                  <a:cubicBezTo>
                    <a:pt x="3515" y="1595"/>
                    <a:pt x="4369" y="4307"/>
                    <a:pt x="2310" y="4675"/>
                  </a:cubicBezTo>
                  <a:cubicBezTo>
                    <a:pt x="218" y="5060"/>
                    <a:pt x="0" y="7119"/>
                    <a:pt x="168" y="8040"/>
                  </a:cubicBezTo>
                  <a:cubicBezTo>
                    <a:pt x="506" y="9884"/>
                    <a:pt x="2457" y="11720"/>
                    <a:pt x="4503" y="11720"/>
                  </a:cubicBezTo>
                  <a:cubicBezTo>
                    <a:pt x="5391" y="11720"/>
                    <a:pt x="6297" y="11374"/>
                    <a:pt x="7097" y="10534"/>
                  </a:cubicBezTo>
                  <a:cubicBezTo>
                    <a:pt x="9725" y="7755"/>
                    <a:pt x="6461" y="5864"/>
                    <a:pt x="6210" y="4474"/>
                  </a:cubicBezTo>
                  <a:cubicBezTo>
                    <a:pt x="5942" y="3051"/>
                    <a:pt x="7583" y="1177"/>
                    <a:pt x="6244" y="189"/>
                  </a:cubicBezTo>
                  <a:cubicBezTo>
                    <a:pt x="6244" y="189"/>
                    <a:pt x="5764" y="0"/>
                    <a:pt x="5238" y="0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6;p47">
              <a:extLst>
                <a:ext uri="{FF2B5EF4-FFF2-40B4-BE49-F238E27FC236}">
                  <a16:creationId xmlns:a16="http://schemas.microsoft.com/office/drawing/2014/main" id="{1CE7B63B-94C7-428E-AEA5-495319A1A674}"/>
                </a:ext>
              </a:extLst>
            </p:cNvPr>
            <p:cNvSpPr/>
            <p:nvPr/>
          </p:nvSpPr>
          <p:spPr>
            <a:xfrm>
              <a:off x="4192747" y="2290630"/>
              <a:ext cx="412957" cy="828023"/>
            </a:xfrm>
            <a:custGeom>
              <a:avLst/>
              <a:gdLst/>
              <a:ahLst/>
              <a:cxnLst/>
              <a:rect l="l" t="t" r="r" b="b"/>
              <a:pathLst>
                <a:path w="5285" h="10597" extrusionOk="0">
                  <a:moveTo>
                    <a:pt x="2886" y="1"/>
                  </a:moveTo>
                  <a:cubicBezTo>
                    <a:pt x="2852" y="1"/>
                    <a:pt x="2818" y="9"/>
                    <a:pt x="2790" y="23"/>
                  </a:cubicBezTo>
                  <a:cubicBezTo>
                    <a:pt x="2606" y="174"/>
                    <a:pt x="2020" y="257"/>
                    <a:pt x="1702" y="525"/>
                  </a:cubicBezTo>
                  <a:cubicBezTo>
                    <a:pt x="1133" y="1027"/>
                    <a:pt x="263" y="2417"/>
                    <a:pt x="531" y="3103"/>
                  </a:cubicBezTo>
                  <a:cubicBezTo>
                    <a:pt x="1117" y="4593"/>
                    <a:pt x="129" y="5865"/>
                    <a:pt x="45" y="7539"/>
                  </a:cubicBezTo>
                  <a:cubicBezTo>
                    <a:pt x="1" y="9081"/>
                    <a:pt x="2203" y="10597"/>
                    <a:pt x="3660" y="10597"/>
                  </a:cubicBezTo>
                  <a:cubicBezTo>
                    <a:pt x="3848" y="10597"/>
                    <a:pt x="4023" y="10571"/>
                    <a:pt x="4180" y="10518"/>
                  </a:cubicBezTo>
                  <a:cubicBezTo>
                    <a:pt x="4648" y="10351"/>
                    <a:pt x="4950" y="9982"/>
                    <a:pt x="5100" y="9564"/>
                  </a:cubicBezTo>
                  <a:cubicBezTo>
                    <a:pt x="5201" y="9229"/>
                    <a:pt x="5184" y="8878"/>
                    <a:pt x="5017" y="8593"/>
                  </a:cubicBezTo>
                  <a:cubicBezTo>
                    <a:pt x="4464" y="7605"/>
                    <a:pt x="3142" y="8091"/>
                    <a:pt x="3125" y="4459"/>
                  </a:cubicBezTo>
                  <a:cubicBezTo>
                    <a:pt x="3108" y="3371"/>
                    <a:pt x="5284" y="2249"/>
                    <a:pt x="3025" y="56"/>
                  </a:cubicBezTo>
                  <a:cubicBezTo>
                    <a:pt x="2986" y="17"/>
                    <a:pt x="2935" y="1"/>
                    <a:pt x="2886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77;p47">
              <a:extLst>
                <a:ext uri="{FF2B5EF4-FFF2-40B4-BE49-F238E27FC236}">
                  <a16:creationId xmlns:a16="http://schemas.microsoft.com/office/drawing/2014/main" id="{0477D4DF-1CDF-44E4-9291-FD4817C42207}"/>
                </a:ext>
              </a:extLst>
            </p:cNvPr>
            <p:cNvSpPr/>
            <p:nvPr/>
          </p:nvSpPr>
          <p:spPr>
            <a:xfrm>
              <a:off x="4462007" y="3111616"/>
              <a:ext cx="301923" cy="1522119"/>
            </a:xfrm>
            <a:custGeom>
              <a:avLst/>
              <a:gdLst/>
              <a:ahLst/>
              <a:cxnLst/>
              <a:rect l="l" t="t" r="r" b="b"/>
              <a:pathLst>
                <a:path w="3864" h="19480" extrusionOk="0">
                  <a:moveTo>
                    <a:pt x="1734" y="0"/>
                  </a:moveTo>
                  <a:cubicBezTo>
                    <a:pt x="780" y="0"/>
                    <a:pt x="0" y="826"/>
                    <a:pt x="47" y="1785"/>
                  </a:cubicBezTo>
                  <a:cubicBezTo>
                    <a:pt x="81" y="2237"/>
                    <a:pt x="148" y="2756"/>
                    <a:pt x="265" y="3392"/>
                  </a:cubicBezTo>
                  <a:cubicBezTo>
                    <a:pt x="750" y="5819"/>
                    <a:pt x="1554" y="17520"/>
                    <a:pt x="1554" y="17520"/>
                  </a:cubicBezTo>
                  <a:cubicBezTo>
                    <a:pt x="1554" y="17586"/>
                    <a:pt x="1554" y="17637"/>
                    <a:pt x="1537" y="17687"/>
                  </a:cubicBezTo>
                  <a:cubicBezTo>
                    <a:pt x="1504" y="17888"/>
                    <a:pt x="1420" y="17971"/>
                    <a:pt x="1353" y="18055"/>
                  </a:cubicBezTo>
                  <a:cubicBezTo>
                    <a:pt x="1186" y="18290"/>
                    <a:pt x="1286" y="18457"/>
                    <a:pt x="1638" y="18758"/>
                  </a:cubicBezTo>
                  <a:cubicBezTo>
                    <a:pt x="1939" y="18976"/>
                    <a:pt x="1788" y="19394"/>
                    <a:pt x="2090" y="19444"/>
                  </a:cubicBezTo>
                  <a:cubicBezTo>
                    <a:pt x="2238" y="19468"/>
                    <a:pt x="2369" y="19479"/>
                    <a:pt x="2479" y="19479"/>
                  </a:cubicBezTo>
                  <a:cubicBezTo>
                    <a:pt x="2680" y="19479"/>
                    <a:pt x="2810" y="19442"/>
                    <a:pt x="2843" y="19378"/>
                  </a:cubicBezTo>
                  <a:cubicBezTo>
                    <a:pt x="2876" y="19227"/>
                    <a:pt x="2776" y="19210"/>
                    <a:pt x="2424" y="19043"/>
                  </a:cubicBezTo>
                  <a:cubicBezTo>
                    <a:pt x="2140" y="18892"/>
                    <a:pt x="2106" y="18055"/>
                    <a:pt x="2106" y="17720"/>
                  </a:cubicBezTo>
                  <a:cubicBezTo>
                    <a:pt x="2106" y="17637"/>
                    <a:pt x="2106" y="17553"/>
                    <a:pt x="2123" y="17469"/>
                  </a:cubicBezTo>
                  <a:lnTo>
                    <a:pt x="3211" y="9585"/>
                  </a:lnTo>
                  <a:cubicBezTo>
                    <a:pt x="3864" y="5987"/>
                    <a:pt x="3596" y="2957"/>
                    <a:pt x="3345" y="1350"/>
                  </a:cubicBezTo>
                  <a:cubicBezTo>
                    <a:pt x="3244" y="630"/>
                    <a:pt x="2659" y="95"/>
                    <a:pt x="1922" y="11"/>
                  </a:cubicBezTo>
                  <a:cubicBezTo>
                    <a:pt x="1859" y="4"/>
                    <a:pt x="1796" y="0"/>
                    <a:pt x="1734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78;p47">
              <a:extLst>
                <a:ext uri="{FF2B5EF4-FFF2-40B4-BE49-F238E27FC236}">
                  <a16:creationId xmlns:a16="http://schemas.microsoft.com/office/drawing/2014/main" id="{22A6657C-F1BC-4B60-ADE5-F780B67031A6}"/>
                </a:ext>
              </a:extLst>
            </p:cNvPr>
            <p:cNvSpPr/>
            <p:nvPr/>
          </p:nvSpPr>
          <p:spPr>
            <a:xfrm>
              <a:off x="4082496" y="3096614"/>
              <a:ext cx="495704" cy="1539152"/>
            </a:xfrm>
            <a:custGeom>
              <a:avLst/>
              <a:gdLst/>
              <a:ahLst/>
              <a:cxnLst/>
              <a:rect l="l" t="t" r="r" b="b"/>
              <a:pathLst>
                <a:path w="6344" h="19698" extrusionOk="0">
                  <a:moveTo>
                    <a:pt x="4394" y="1"/>
                  </a:moveTo>
                  <a:cubicBezTo>
                    <a:pt x="3605" y="1"/>
                    <a:pt x="2922" y="511"/>
                    <a:pt x="2695" y="1258"/>
                  </a:cubicBezTo>
                  <a:cubicBezTo>
                    <a:pt x="2343" y="2429"/>
                    <a:pt x="2009" y="4388"/>
                    <a:pt x="2310" y="7250"/>
                  </a:cubicBezTo>
                  <a:cubicBezTo>
                    <a:pt x="2310" y="7250"/>
                    <a:pt x="2561" y="8790"/>
                    <a:pt x="2310" y="9794"/>
                  </a:cubicBezTo>
                  <a:cubicBezTo>
                    <a:pt x="2092" y="10698"/>
                    <a:pt x="837" y="16339"/>
                    <a:pt x="603" y="17377"/>
                  </a:cubicBezTo>
                  <a:cubicBezTo>
                    <a:pt x="552" y="17527"/>
                    <a:pt x="502" y="17661"/>
                    <a:pt x="469" y="17712"/>
                  </a:cubicBezTo>
                  <a:cubicBezTo>
                    <a:pt x="368" y="17896"/>
                    <a:pt x="301" y="17946"/>
                    <a:pt x="218" y="17996"/>
                  </a:cubicBezTo>
                  <a:cubicBezTo>
                    <a:pt x="0" y="18197"/>
                    <a:pt x="50" y="18381"/>
                    <a:pt x="335" y="18733"/>
                  </a:cubicBezTo>
                  <a:cubicBezTo>
                    <a:pt x="552" y="19034"/>
                    <a:pt x="301" y="19402"/>
                    <a:pt x="603" y="19536"/>
                  </a:cubicBezTo>
                  <a:cubicBezTo>
                    <a:pt x="864" y="19645"/>
                    <a:pt x="1069" y="19697"/>
                    <a:pt x="1199" y="19697"/>
                  </a:cubicBezTo>
                  <a:cubicBezTo>
                    <a:pt x="1268" y="19697"/>
                    <a:pt x="1316" y="19682"/>
                    <a:pt x="1339" y="19653"/>
                  </a:cubicBezTo>
                  <a:cubicBezTo>
                    <a:pt x="1423" y="19536"/>
                    <a:pt x="1306" y="19486"/>
                    <a:pt x="1004" y="19218"/>
                  </a:cubicBezTo>
                  <a:cubicBezTo>
                    <a:pt x="870" y="19118"/>
                    <a:pt x="887" y="18749"/>
                    <a:pt x="937" y="18415"/>
                  </a:cubicBezTo>
                  <a:cubicBezTo>
                    <a:pt x="988" y="18063"/>
                    <a:pt x="1088" y="17712"/>
                    <a:pt x="1255" y="17377"/>
                  </a:cubicBezTo>
                  <a:cubicBezTo>
                    <a:pt x="1925" y="16021"/>
                    <a:pt x="3934" y="11937"/>
                    <a:pt x="4469" y="10280"/>
                  </a:cubicBezTo>
                  <a:cubicBezTo>
                    <a:pt x="5139" y="8288"/>
                    <a:pt x="6344" y="1910"/>
                    <a:pt x="6076" y="136"/>
                  </a:cubicBezTo>
                  <a:lnTo>
                    <a:pt x="4469" y="2"/>
                  </a:lnTo>
                  <a:cubicBezTo>
                    <a:pt x="4444" y="1"/>
                    <a:pt x="4419" y="1"/>
                    <a:pt x="4394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79;p47">
              <a:extLst>
                <a:ext uri="{FF2B5EF4-FFF2-40B4-BE49-F238E27FC236}">
                  <a16:creationId xmlns:a16="http://schemas.microsoft.com/office/drawing/2014/main" id="{65B90A42-6692-4C00-877A-64ADCFCBD718}"/>
                </a:ext>
              </a:extLst>
            </p:cNvPr>
            <p:cNvSpPr/>
            <p:nvPr/>
          </p:nvSpPr>
          <p:spPr>
            <a:xfrm>
              <a:off x="4234160" y="3095286"/>
              <a:ext cx="528522" cy="923273"/>
            </a:xfrm>
            <a:custGeom>
              <a:avLst/>
              <a:gdLst/>
              <a:ahLst/>
              <a:cxnLst/>
              <a:rect l="l" t="t" r="r" b="b"/>
              <a:pathLst>
                <a:path w="6764" h="11816" extrusionOk="0">
                  <a:moveTo>
                    <a:pt x="2453" y="1"/>
                  </a:moveTo>
                  <a:cubicBezTo>
                    <a:pt x="1664" y="1"/>
                    <a:pt x="981" y="511"/>
                    <a:pt x="754" y="1258"/>
                  </a:cubicBezTo>
                  <a:cubicBezTo>
                    <a:pt x="402" y="2429"/>
                    <a:pt x="68" y="4405"/>
                    <a:pt x="369" y="7250"/>
                  </a:cubicBezTo>
                  <a:cubicBezTo>
                    <a:pt x="369" y="7250"/>
                    <a:pt x="620" y="8790"/>
                    <a:pt x="369" y="9794"/>
                  </a:cubicBezTo>
                  <a:cubicBezTo>
                    <a:pt x="319" y="10046"/>
                    <a:pt x="168" y="10682"/>
                    <a:pt x="1" y="11452"/>
                  </a:cubicBezTo>
                  <a:cubicBezTo>
                    <a:pt x="1038" y="11694"/>
                    <a:pt x="2047" y="11816"/>
                    <a:pt x="3028" y="11816"/>
                  </a:cubicBezTo>
                  <a:cubicBezTo>
                    <a:pt x="4010" y="11816"/>
                    <a:pt x="4964" y="11694"/>
                    <a:pt x="5893" y="11452"/>
                  </a:cubicBezTo>
                  <a:lnTo>
                    <a:pt x="6110" y="9778"/>
                  </a:lnTo>
                  <a:cubicBezTo>
                    <a:pt x="6763" y="6179"/>
                    <a:pt x="6479" y="3116"/>
                    <a:pt x="6227" y="1526"/>
                  </a:cubicBezTo>
                  <a:cubicBezTo>
                    <a:pt x="6110" y="823"/>
                    <a:pt x="5524" y="270"/>
                    <a:pt x="4805" y="187"/>
                  </a:cubicBezTo>
                  <a:lnTo>
                    <a:pt x="4135" y="136"/>
                  </a:lnTo>
                  <a:lnTo>
                    <a:pt x="2528" y="2"/>
                  </a:lnTo>
                  <a:cubicBezTo>
                    <a:pt x="2503" y="1"/>
                    <a:pt x="2478" y="1"/>
                    <a:pt x="2453" y="1"/>
                  </a:cubicBezTo>
                  <a:close/>
                </a:path>
              </a:pathLst>
            </a:custGeom>
            <a:solidFill>
              <a:srgbClr val="FBD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0;p47">
              <a:extLst>
                <a:ext uri="{FF2B5EF4-FFF2-40B4-BE49-F238E27FC236}">
                  <a16:creationId xmlns:a16="http://schemas.microsoft.com/office/drawing/2014/main" id="{DAFBA26C-BE1F-4687-8158-70058C3D6BD4}"/>
                </a:ext>
              </a:extLst>
            </p:cNvPr>
            <p:cNvSpPr/>
            <p:nvPr/>
          </p:nvSpPr>
          <p:spPr>
            <a:xfrm>
              <a:off x="4240723" y="3095286"/>
              <a:ext cx="491876" cy="668544"/>
            </a:xfrm>
            <a:custGeom>
              <a:avLst/>
              <a:gdLst/>
              <a:ahLst/>
              <a:cxnLst/>
              <a:rect l="l" t="t" r="r" b="b"/>
              <a:pathLst>
                <a:path w="6295" h="8556" extrusionOk="0">
                  <a:moveTo>
                    <a:pt x="2388" y="1"/>
                  </a:moveTo>
                  <a:cubicBezTo>
                    <a:pt x="1613" y="1"/>
                    <a:pt x="914" y="511"/>
                    <a:pt x="687" y="1258"/>
                  </a:cubicBezTo>
                  <a:cubicBezTo>
                    <a:pt x="335" y="2429"/>
                    <a:pt x="0" y="4405"/>
                    <a:pt x="318" y="7250"/>
                  </a:cubicBezTo>
                  <a:cubicBezTo>
                    <a:pt x="318" y="7250"/>
                    <a:pt x="402" y="7853"/>
                    <a:pt x="419" y="8556"/>
                  </a:cubicBezTo>
                  <a:cubicBezTo>
                    <a:pt x="603" y="8054"/>
                    <a:pt x="787" y="7551"/>
                    <a:pt x="1005" y="7083"/>
                  </a:cubicBezTo>
                  <a:cubicBezTo>
                    <a:pt x="1963" y="4820"/>
                    <a:pt x="3572" y="2411"/>
                    <a:pt x="6187" y="2411"/>
                  </a:cubicBezTo>
                  <a:cubicBezTo>
                    <a:pt x="6222" y="2411"/>
                    <a:pt x="6258" y="2412"/>
                    <a:pt x="6294" y="2413"/>
                  </a:cubicBezTo>
                  <a:cubicBezTo>
                    <a:pt x="6261" y="2095"/>
                    <a:pt x="6210" y="1777"/>
                    <a:pt x="6177" y="1526"/>
                  </a:cubicBezTo>
                  <a:cubicBezTo>
                    <a:pt x="6043" y="823"/>
                    <a:pt x="5457" y="270"/>
                    <a:pt x="4754" y="187"/>
                  </a:cubicBezTo>
                  <a:lnTo>
                    <a:pt x="4085" y="136"/>
                  </a:lnTo>
                  <a:lnTo>
                    <a:pt x="3064" y="36"/>
                  </a:lnTo>
                  <a:lnTo>
                    <a:pt x="2461" y="2"/>
                  </a:lnTo>
                  <a:cubicBezTo>
                    <a:pt x="2436" y="1"/>
                    <a:pt x="2412" y="1"/>
                    <a:pt x="2388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1;p47">
              <a:extLst>
                <a:ext uri="{FF2B5EF4-FFF2-40B4-BE49-F238E27FC236}">
                  <a16:creationId xmlns:a16="http://schemas.microsoft.com/office/drawing/2014/main" id="{FE3951C3-84F5-4E9E-8F70-EDD7FF127116}"/>
                </a:ext>
              </a:extLst>
            </p:cNvPr>
            <p:cNvSpPr/>
            <p:nvPr/>
          </p:nvSpPr>
          <p:spPr>
            <a:xfrm>
              <a:off x="4095545" y="1932138"/>
              <a:ext cx="745588" cy="1313960"/>
            </a:xfrm>
            <a:custGeom>
              <a:avLst/>
              <a:gdLst/>
              <a:ahLst/>
              <a:cxnLst/>
              <a:rect l="l" t="t" r="r" b="b"/>
              <a:pathLst>
                <a:path w="9542" h="16816" extrusionOk="0">
                  <a:moveTo>
                    <a:pt x="8947" y="0"/>
                  </a:moveTo>
                  <a:cubicBezTo>
                    <a:pt x="8853" y="0"/>
                    <a:pt x="8771" y="26"/>
                    <a:pt x="8721" y="92"/>
                  </a:cubicBezTo>
                  <a:lnTo>
                    <a:pt x="7700" y="4561"/>
                  </a:lnTo>
                  <a:cubicBezTo>
                    <a:pt x="6579" y="5950"/>
                    <a:pt x="5675" y="7239"/>
                    <a:pt x="5256" y="7858"/>
                  </a:cubicBezTo>
                  <a:cubicBezTo>
                    <a:pt x="5072" y="8093"/>
                    <a:pt x="4804" y="8260"/>
                    <a:pt x="4537" y="8277"/>
                  </a:cubicBezTo>
                  <a:cubicBezTo>
                    <a:pt x="4001" y="8327"/>
                    <a:pt x="3298" y="8411"/>
                    <a:pt x="2746" y="8544"/>
                  </a:cubicBezTo>
                  <a:cubicBezTo>
                    <a:pt x="0" y="9264"/>
                    <a:pt x="1122" y="10269"/>
                    <a:pt x="1122" y="10269"/>
                  </a:cubicBezTo>
                  <a:cubicBezTo>
                    <a:pt x="1457" y="10603"/>
                    <a:pt x="1741" y="11005"/>
                    <a:pt x="1942" y="11424"/>
                  </a:cubicBezTo>
                  <a:cubicBezTo>
                    <a:pt x="2294" y="12177"/>
                    <a:pt x="2746" y="13131"/>
                    <a:pt x="3013" y="13700"/>
                  </a:cubicBezTo>
                  <a:cubicBezTo>
                    <a:pt x="3114" y="14051"/>
                    <a:pt x="2796" y="15123"/>
                    <a:pt x="2679" y="15458"/>
                  </a:cubicBezTo>
                  <a:lnTo>
                    <a:pt x="2427" y="16211"/>
                  </a:lnTo>
                  <a:cubicBezTo>
                    <a:pt x="2377" y="16311"/>
                    <a:pt x="2444" y="16445"/>
                    <a:pt x="2545" y="16479"/>
                  </a:cubicBezTo>
                  <a:cubicBezTo>
                    <a:pt x="3181" y="16693"/>
                    <a:pt x="4148" y="16816"/>
                    <a:pt x="5154" y="16816"/>
                  </a:cubicBezTo>
                  <a:cubicBezTo>
                    <a:pt x="6107" y="16816"/>
                    <a:pt x="7094" y="16706"/>
                    <a:pt x="7868" y="16462"/>
                  </a:cubicBezTo>
                  <a:cubicBezTo>
                    <a:pt x="8052" y="16395"/>
                    <a:pt x="8135" y="16211"/>
                    <a:pt x="8035" y="16043"/>
                  </a:cubicBezTo>
                  <a:lnTo>
                    <a:pt x="6863" y="12846"/>
                  </a:lnTo>
                  <a:cubicBezTo>
                    <a:pt x="6545" y="12177"/>
                    <a:pt x="6612" y="12009"/>
                    <a:pt x="6813" y="11608"/>
                  </a:cubicBezTo>
                  <a:cubicBezTo>
                    <a:pt x="6947" y="11390"/>
                    <a:pt x="6980" y="11122"/>
                    <a:pt x="6897" y="10871"/>
                  </a:cubicBezTo>
                  <a:cubicBezTo>
                    <a:pt x="6863" y="10721"/>
                    <a:pt x="6729" y="10503"/>
                    <a:pt x="6595" y="10252"/>
                  </a:cubicBezTo>
                  <a:cubicBezTo>
                    <a:pt x="6361" y="9884"/>
                    <a:pt x="6395" y="9415"/>
                    <a:pt x="6679" y="9080"/>
                  </a:cubicBezTo>
                  <a:cubicBezTo>
                    <a:pt x="7566" y="7925"/>
                    <a:pt x="8805" y="5917"/>
                    <a:pt x="9039" y="4762"/>
                  </a:cubicBezTo>
                  <a:cubicBezTo>
                    <a:pt x="9290" y="3506"/>
                    <a:pt x="9541" y="259"/>
                    <a:pt x="9541" y="259"/>
                  </a:cubicBezTo>
                  <a:cubicBezTo>
                    <a:pt x="9448" y="142"/>
                    <a:pt x="9166" y="0"/>
                    <a:pt x="8947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2;p47">
              <a:extLst>
                <a:ext uri="{FF2B5EF4-FFF2-40B4-BE49-F238E27FC236}">
                  <a16:creationId xmlns:a16="http://schemas.microsoft.com/office/drawing/2014/main" id="{D09E0CA1-C6DA-413E-9CFF-1C6BFE819BD8}"/>
                </a:ext>
              </a:extLst>
            </p:cNvPr>
            <p:cNvSpPr/>
            <p:nvPr/>
          </p:nvSpPr>
          <p:spPr>
            <a:xfrm>
              <a:off x="4213219" y="2271018"/>
              <a:ext cx="253869" cy="404674"/>
            </a:xfrm>
            <a:custGeom>
              <a:avLst/>
              <a:gdLst/>
              <a:ahLst/>
              <a:cxnLst/>
              <a:rect l="l" t="t" r="r" b="b"/>
              <a:pathLst>
                <a:path w="3249" h="5179" extrusionOk="0">
                  <a:moveTo>
                    <a:pt x="1606" y="1"/>
                  </a:moveTo>
                  <a:cubicBezTo>
                    <a:pt x="1408" y="1"/>
                    <a:pt x="1192" y="40"/>
                    <a:pt x="955" y="107"/>
                  </a:cubicBezTo>
                  <a:cubicBezTo>
                    <a:pt x="152" y="341"/>
                    <a:pt x="1" y="1010"/>
                    <a:pt x="285" y="2098"/>
                  </a:cubicBezTo>
                  <a:cubicBezTo>
                    <a:pt x="403" y="2500"/>
                    <a:pt x="687" y="2852"/>
                    <a:pt x="921" y="3069"/>
                  </a:cubicBezTo>
                  <a:cubicBezTo>
                    <a:pt x="1089" y="3237"/>
                    <a:pt x="1173" y="3438"/>
                    <a:pt x="1173" y="3672"/>
                  </a:cubicBezTo>
                  <a:lnTo>
                    <a:pt x="1156" y="4341"/>
                  </a:lnTo>
                  <a:cubicBezTo>
                    <a:pt x="1189" y="4944"/>
                    <a:pt x="1541" y="5178"/>
                    <a:pt x="1959" y="5178"/>
                  </a:cubicBezTo>
                  <a:cubicBezTo>
                    <a:pt x="2177" y="5178"/>
                    <a:pt x="2411" y="5078"/>
                    <a:pt x="2545" y="4911"/>
                  </a:cubicBezTo>
                  <a:cubicBezTo>
                    <a:pt x="2713" y="4710"/>
                    <a:pt x="2662" y="4425"/>
                    <a:pt x="2545" y="4191"/>
                  </a:cubicBezTo>
                  <a:lnTo>
                    <a:pt x="2445" y="4023"/>
                  </a:lnTo>
                  <a:cubicBezTo>
                    <a:pt x="2328" y="3806"/>
                    <a:pt x="2378" y="3521"/>
                    <a:pt x="2612" y="3387"/>
                  </a:cubicBezTo>
                  <a:cubicBezTo>
                    <a:pt x="2779" y="3304"/>
                    <a:pt x="2964" y="3170"/>
                    <a:pt x="3081" y="3036"/>
                  </a:cubicBezTo>
                  <a:cubicBezTo>
                    <a:pt x="3181" y="2919"/>
                    <a:pt x="3248" y="1948"/>
                    <a:pt x="2796" y="960"/>
                  </a:cubicBezTo>
                  <a:cubicBezTo>
                    <a:pt x="2484" y="253"/>
                    <a:pt x="2104" y="1"/>
                    <a:pt x="1606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3;p47">
              <a:extLst>
                <a:ext uri="{FF2B5EF4-FFF2-40B4-BE49-F238E27FC236}">
                  <a16:creationId xmlns:a16="http://schemas.microsoft.com/office/drawing/2014/main" id="{C030CCD9-03CF-433F-8991-0EB2CF0DABF1}"/>
                </a:ext>
              </a:extLst>
            </p:cNvPr>
            <p:cNvSpPr/>
            <p:nvPr/>
          </p:nvSpPr>
          <p:spPr>
            <a:xfrm>
              <a:off x="4391137" y="2381347"/>
              <a:ext cx="47117" cy="85248"/>
            </a:xfrm>
            <a:custGeom>
              <a:avLst/>
              <a:gdLst/>
              <a:ahLst/>
              <a:cxnLst/>
              <a:rect l="l" t="t" r="r" b="b"/>
              <a:pathLst>
                <a:path w="603" h="1091" extrusionOk="0">
                  <a:moveTo>
                    <a:pt x="84" y="0"/>
                  </a:moveTo>
                  <a:cubicBezTo>
                    <a:pt x="67" y="0"/>
                    <a:pt x="34" y="17"/>
                    <a:pt x="17" y="34"/>
                  </a:cubicBezTo>
                  <a:cubicBezTo>
                    <a:pt x="0" y="67"/>
                    <a:pt x="0" y="101"/>
                    <a:pt x="0" y="117"/>
                  </a:cubicBezTo>
                  <a:lnTo>
                    <a:pt x="184" y="938"/>
                  </a:lnTo>
                  <a:cubicBezTo>
                    <a:pt x="214" y="1028"/>
                    <a:pt x="298" y="1091"/>
                    <a:pt x="388" y="1091"/>
                  </a:cubicBezTo>
                  <a:cubicBezTo>
                    <a:pt x="398" y="1091"/>
                    <a:pt x="408" y="1090"/>
                    <a:pt x="419" y="1088"/>
                  </a:cubicBezTo>
                  <a:cubicBezTo>
                    <a:pt x="519" y="1071"/>
                    <a:pt x="603" y="921"/>
                    <a:pt x="536" y="820"/>
                  </a:cubicBezTo>
                  <a:lnTo>
                    <a:pt x="184" y="34"/>
                  </a:lnTo>
                  <a:cubicBezTo>
                    <a:pt x="168" y="17"/>
                    <a:pt x="117" y="0"/>
                    <a:pt x="84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4;p47">
              <a:extLst>
                <a:ext uri="{FF2B5EF4-FFF2-40B4-BE49-F238E27FC236}">
                  <a16:creationId xmlns:a16="http://schemas.microsoft.com/office/drawing/2014/main" id="{7B5544E1-5CC3-40B9-B241-81A2F357BE48}"/>
                </a:ext>
              </a:extLst>
            </p:cNvPr>
            <p:cNvSpPr/>
            <p:nvPr/>
          </p:nvSpPr>
          <p:spPr>
            <a:xfrm>
              <a:off x="4210641" y="2409789"/>
              <a:ext cx="70714" cy="79466"/>
            </a:xfrm>
            <a:custGeom>
              <a:avLst/>
              <a:gdLst/>
              <a:ahLst/>
              <a:cxnLst/>
              <a:rect l="l" t="t" r="r" b="b"/>
              <a:pathLst>
                <a:path w="905" h="1017" extrusionOk="0">
                  <a:moveTo>
                    <a:pt x="389" y="0"/>
                  </a:moveTo>
                  <a:cubicBezTo>
                    <a:pt x="372" y="0"/>
                    <a:pt x="354" y="2"/>
                    <a:pt x="335" y="4"/>
                  </a:cubicBezTo>
                  <a:cubicBezTo>
                    <a:pt x="134" y="71"/>
                    <a:pt x="0" y="172"/>
                    <a:pt x="67" y="423"/>
                  </a:cubicBezTo>
                  <a:cubicBezTo>
                    <a:pt x="129" y="655"/>
                    <a:pt x="420" y="1016"/>
                    <a:pt x="649" y="1016"/>
                  </a:cubicBezTo>
                  <a:cubicBezTo>
                    <a:pt x="668" y="1016"/>
                    <a:pt x="686" y="1014"/>
                    <a:pt x="703" y="1009"/>
                  </a:cubicBezTo>
                  <a:cubicBezTo>
                    <a:pt x="904" y="958"/>
                    <a:pt x="821" y="640"/>
                    <a:pt x="754" y="389"/>
                  </a:cubicBezTo>
                  <a:cubicBezTo>
                    <a:pt x="708" y="160"/>
                    <a:pt x="578" y="0"/>
                    <a:pt x="389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5;p47">
              <a:extLst>
                <a:ext uri="{FF2B5EF4-FFF2-40B4-BE49-F238E27FC236}">
                  <a16:creationId xmlns:a16="http://schemas.microsoft.com/office/drawing/2014/main" id="{26216CA8-CB11-4B20-AAF9-79B42762EC54}"/>
                </a:ext>
              </a:extLst>
            </p:cNvPr>
            <p:cNvSpPr/>
            <p:nvPr/>
          </p:nvSpPr>
          <p:spPr>
            <a:xfrm>
              <a:off x="4173994" y="2232262"/>
              <a:ext cx="321848" cy="223551"/>
            </a:xfrm>
            <a:custGeom>
              <a:avLst/>
              <a:gdLst/>
              <a:ahLst/>
              <a:cxnLst/>
              <a:rect l="l" t="t" r="r" b="b"/>
              <a:pathLst>
                <a:path w="4119" h="2861" extrusionOk="0">
                  <a:moveTo>
                    <a:pt x="2537" y="1"/>
                  </a:moveTo>
                  <a:cubicBezTo>
                    <a:pt x="1809" y="1"/>
                    <a:pt x="901" y="475"/>
                    <a:pt x="402" y="1423"/>
                  </a:cubicBezTo>
                  <a:cubicBezTo>
                    <a:pt x="1" y="2193"/>
                    <a:pt x="453" y="2327"/>
                    <a:pt x="838" y="2444"/>
                  </a:cubicBezTo>
                  <a:cubicBezTo>
                    <a:pt x="1022" y="2511"/>
                    <a:pt x="1172" y="2611"/>
                    <a:pt x="1256" y="2779"/>
                  </a:cubicBezTo>
                  <a:lnTo>
                    <a:pt x="1290" y="2846"/>
                  </a:lnTo>
                  <a:cubicBezTo>
                    <a:pt x="1307" y="2856"/>
                    <a:pt x="1325" y="2861"/>
                    <a:pt x="1341" y="2861"/>
                  </a:cubicBezTo>
                  <a:cubicBezTo>
                    <a:pt x="1404" y="2861"/>
                    <a:pt x="1453" y="2795"/>
                    <a:pt x="1440" y="2728"/>
                  </a:cubicBezTo>
                  <a:lnTo>
                    <a:pt x="1373" y="2561"/>
                  </a:lnTo>
                  <a:cubicBezTo>
                    <a:pt x="1206" y="2076"/>
                    <a:pt x="1457" y="1590"/>
                    <a:pt x="1926" y="1423"/>
                  </a:cubicBezTo>
                  <a:lnTo>
                    <a:pt x="2478" y="1239"/>
                  </a:lnTo>
                  <a:cubicBezTo>
                    <a:pt x="2545" y="1239"/>
                    <a:pt x="2612" y="1239"/>
                    <a:pt x="2679" y="1272"/>
                  </a:cubicBezTo>
                  <a:cubicBezTo>
                    <a:pt x="2846" y="1373"/>
                    <a:pt x="3047" y="1439"/>
                    <a:pt x="3265" y="1439"/>
                  </a:cubicBezTo>
                  <a:cubicBezTo>
                    <a:pt x="4118" y="1423"/>
                    <a:pt x="3600" y="402"/>
                    <a:pt x="3198" y="167"/>
                  </a:cubicBezTo>
                  <a:cubicBezTo>
                    <a:pt x="3014" y="56"/>
                    <a:pt x="2786" y="1"/>
                    <a:pt x="2537" y="1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6;p47">
              <a:extLst>
                <a:ext uri="{FF2B5EF4-FFF2-40B4-BE49-F238E27FC236}">
                  <a16:creationId xmlns:a16="http://schemas.microsoft.com/office/drawing/2014/main" id="{43514AAD-CB72-4E89-A8C6-BB89F4E99D9A}"/>
                </a:ext>
              </a:extLst>
            </p:cNvPr>
            <p:cNvSpPr/>
            <p:nvPr/>
          </p:nvSpPr>
          <p:spPr>
            <a:xfrm>
              <a:off x="4189700" y="3437057"/>
              <a:ext cx="153071" cy="182920"/>
            </a:xfrm>
            <a:custGeom>
              <a:avLst/>
              <a:gdLst/>
              <a:ahLst/>
              <a:cxnLst/>
              <a:rect l="l" t="t" r="r" b="b"/>
              <a:pathLst>
                <a:path w="1959" h="2341" extrusionOk="0">
                  <a:moveTo>
                    <a:pt x="363" y="1"/>
                  </a:moveTo>
                  <a:cubicBezTo>
                    <a:pt x="323" y="1"/>
                    <a:pt x="280" y="10"/>
                    <a:pt x="235" y="31"/>
                  </a:cubicBezTo>
                  <a:cubicBezTo>
                    <a:pt x="51" y="114"/>
                    <a:pt x="1" y="298"/>
                    <a:pt x="118" y="483"/>
                  </a:cubicBezTo>
                  <a:lnTo>
                    <a:pt x="218" y="750"/>
                  </a:lnTo>
                  <a:cubicBezTo>
                    <a:pt x="302" y="901"/>
                    <a:pt x="302" y="1068"/>
                    <a:pt x="302" y="1236"/>
                  </a:cubicBezTo>
                  <a:cubicBezTo>
                    <a:pt x="319" y="1571"/>
                    <a:pt x="536" y="1905"/>
                    <a:pt x="737" y="2156"/>
                  </a:cubicBezTo>
                  <a:cubicBezTo>
                    <a:pt x="871" y="2324"/>
                    <a:pt x="1139" y="2341"/>
                    <a:pt x="1490" y="2341"/>
                  </a:cubicBezTo>
                  <a:cubicBezTo>
                    <a:pt x="1658" y="2341"/>
                    <a:pt x="1959" y="2307"/>
                    <a:pt x="1792" y="2156"/>
                  </a:cubicBezTo>
                  <a:cubicBezTo>
                    <a:pt x="1641" y="2039"/>
                    <a:pt x="1122" y="1989"/>
                    <a:pt x="1055" y="1453"/>
                  </a:cubicBezTo>
                  <a:cubicBezTo>
                    <a:pt x="1055" y="1420"/>
                    <a:pt x="1055" y="1370"/>
                    <a:pt x="1072" y="1336"/>
                  </a:cubicBezTo>
                  <a:cubicBezTo>
                    <a:pt x="1078" y="1334"/>
                    <a:pt x="1085" y="1333"/>
                    <a:pt x="1091" y="1333"/>
                  </a:cubicBezTo>
                  <a:cubicBezTo>
                    <a:pt x="1171" y="1333"/>
                    <a:pt x="1261" y="1509"/>
                    <a:pt x="1323" y="1571"/>
                  </a:cubicBezTo>
                  <a:cubicBezTo>
                    <a:pt x="1398" y="1646"/>
                    <a:pt x="1492" y="1684"/>
                    <a:pt x="1549" y="1684"/>
                  </a:cubicBezTo>
                  <a:cubicBezTo>
                    <a:pt x="1568" y="1684"/>
                    <a:pt x="1582" y="1679"/>
                    <a:pt x="1591" y="1671"/>
                  </a:cubicBezTo>
                  <a:cubicBezTo>
                    <a:pt x="1674" y="1621"/>
                    <a:pt x="1574" y="1554"/>
                    <a:pt x="1474" y="1420"/>
                  </a:cubicBezTo>
                  <a:cubicBezTo>
                    <a:pt x="1340" y="1219"/>
                    <a:pt x="1222" y="1001"/>
                    <a:pt x="1156" y="951"/>
                  </a:cubicBezTo>
                  <a:cubicBezTo>
                    <a:pt x="1139" y="918"/>
                    <a:pt x="1038" y="868"/>
                    <a:pt x="1005" y="834"/>
                  </a:cubicBezTo>
                  <a:cubicBezTo>
                    <a:pt x="921" y="784"/>
                    <a:pt x="804" y="717"/>
                    <a:pt x="787" y="616"/>
                  </a:cubicBezTo>
                  <a:lnTo>
                    <a:pt x="637" y="232"/>
                  </a:lnTo>
                  <a:cubicBezTo>
                    <a:pt x="586" y="92"/>
                    <a:pt x="487" y="1"/>
                    <a:pt x="363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7;p47">
              <a:extLst>
                <a:ext uri="{FF2B5EF4-FFF2-40B4-BE49-F238E27FC236}">
                  <a16:creationId xmlns:a16="http://schemas.microsoft.com/office/drawing/2014/main" id="{F6793D9F-C35A-4A33-8AA0-679B7BBF4DCD}"/>
                </a:ext>
              </a:extLst>
            </p:cNvPr>
            <p:cNvSpPr/>
            <p:nvPr/>
          </p:nvSpPr>
          <p:spPr>
            <a:xfrm>
              <a:off x="4944346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4805" y="0"/>
                  </a:moveTo>
                  <a:lnTo>
                    <a:pt x="2009" y="2344"/>
                  </a:lnTo>
                  <a:cubicBezTo>
                    <a:pt x="720" y="3415"/>
                    <a:pt x="1" y="4988"/>
                    <a:pt x="1" y="6662"/>
                  </a:cubicBezTo>
                  <a:lnTo>
                    <a:pt x="1" y="16153"/>
                  </a:lnTo>
                  <a:cubicBezTo>
                    <a:pt x="1089" y="16153"/>
                    <a:pt x="1959" y="15283"/>
                    <a:pt x="1959" y="14195"/>
                  </a:cubicBezTo>
                  <a:lnTo>
                    <a:pt x="1959" y="13090"/>
                  </a:lnTo>
                  <a:cubicBezTo>
                    <a:pt x="1959" y="10629"/>
                    <a:pt x="3047" y="8336"/>
                    <a:pt x="4905" y="6763"/>
                  </a:cubicBezTo>
                  <a:lnTo>
                    <a:pt x="7500" y="4587"/>
                  </a:lnTo>
                  <a:lnTo>
                    <a:pt x="4805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8;p47">
              <a:extLst>
                <a:ext uri="{FF2B5EF4-FFF2-40B4-BE49-F238E27FC236}">
                  <a16:creationId xmlns:a16="http://schemas.microsoft.com/office/drawing/2014/main" id="{27531588-38F5-4622-AB9E-52B538BE3533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827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89;p47">
              <a:extLst>
                <a:ext uri="{FF2B5EF4-FFF2-40B4-BE49-F238E27FC236}">
                  <a16:creationId xmlns:a16="http://schemas.microsoft.com/office/drawing/2014/main" id="{412F3B8C-B68D-4407-B50E-175FAFECC4A6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0;p47">
              <a:extLst>
                <a:ext uri="{FF2B5EF4-FFF2-40B4-BE49-F238E27FC236}">
                  <a16:creationId xmlns:a16="http://schemas.microsoft.com/office/drawing/2014/main" id="{D8544C9B-0461-4965-90D3-6C6AB8507483}"/>
                </a:ext>
              </a:extLst>
            </p:cNvPr>
            <p:cNvSpPr/>
            <p:nvPr/>
          </p:nvSpPr>
          <p:spPr>
            <a:xfrm>
              <a:off x="5365505" y="3763748"/>
              <a:ext cx="701128" cy="487969"/>
            </a:xfrm>
            <a:custGeom>
              <a:avLst/>
              <a:gdLst/>
              <a:ahLst/>
              <a:cxnLst/>
              <a:rect l="l" t="t" r="r" b="b"/>
              <a:pathLst>
                <a:path w="8973" h="6245" extrusionOk="0">
                  <a:moveTo>
                    <a:pt x="720" y="1"/>
                  </a:moveTo>
                  <a:lnTo>
                    <a:pt x="68" y="5290"/>
                  </a:lnTo>
                  <a:cubicBezTo>
                    <a:pt x="1" y="5792"/>
                    <a:pt x="402" y="6244"/>
                    <a:pt x="904" y="6244"/>
                  </a:cubicBezTo>
                  <a:lnTo>
                    <a:pt x="8102" y="6244"/>
                  </a:lnTo>
                  <a:cubicBezTo>
                    <a:pt x="8604" y="6244"/>
                    <a:pt x="8972" y="5809"/>
                    <a:pt x="8956" y="5290"/>
                  </a:cubicBezTo>
                  <a:lnTo>
                    <a:pt x="8303" y="1"/>
                  </a:lnTo>
                  <a:close/>
                </a:path>
              </a:pathLst>
            </a:custGeom>
            <a:solidFill>
              <a:srgbClr val="E76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1;p47">
              <a:extLst>
                <a:ext uri="{FF2B5EF4-FFF2-40B4-BE49-F238E27FC236}">
                  <a16:creationId xmlns:a16="http://schemas.microsoft.com/office/drawing/2014/main" id="{33D5FF92-BBC9-4AD0-AF50-0653BA8522BA}"/>
                </a:ext>
              </a:extLst>
            </p:cNvPr>
            <p:cNvSpPr/>
            <p:nvPr/>
          </p:nvSpPr>
          <p:spPr>
            <a:xfrm>
              <a:off x="5246502" y="1223825"/>
              <a:ext cx="937806" cy="2635500"/>
            </a:xfrm>
            <a:custGeom>
              <a:avLst/>
              <a:gdLst/>
              <a:ahLst/>
              <a:cxnLst/>
              <a:rect l="l" t="t" r="r" b="b"/>
              <a:pathLst>
                <a:path w="12002" h="33729" extrusionOk="0">
                  <a:moveTo>
                    <a:pt x="6009" y="1"/>
                  </a:moveTo>
                  <a:cubicBezTo>
                    <a:pt x="4453" y="1"/>
                    <a:pt x="0" y="10998"/>
                    <a:pt x="0" y="21543"/>
                  </a:cubicBezTo>
                  <a:cubicBezTo>
                    <a:pt x="0" y="25259"/>
                    <a:pt x="335" y="28707"/>
                    <a:pt x="904" y="31620"/>
                  </a:cubicBezTo>
                  <a:cubicBezTo>
                    <a:pt x="1155" y="32842"/>
                    <a:pt x="2210" y="33729"/>
                    <a:pt x="3465" y="33729"/>
                  </a:cubicBezTo>
                  <a:lnTo>
                    <a:pt x="8537" y="33729"/>
                  </a:lnTo>
                  <a:cubicBezTo>
                    <a:pt x="9792" y="33729"/>
                    <a:pt x="10880" y="32842"/>
                    <a:pt x="11115" y="31620"/>
                  </a:cubicBezTo>
                  <a:cubicBezTo>
                    <a:pt x="11667" y="28690"/>
                    <a:pt x="12002" y="25226"/>
                    <a:pt x="12002" y="21543"/>
                  </a:cubicBezTo>
                  <a:cubicBezTo>
                    <a:pt x="12002" y="10998"/>
                    <a:pt x="7298" y="1"/>
                    <a:pt x="6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2;p47">
              <a:extLst>
                <a:ext uri="{FF2B5EF4-FFF2-40B4-BE49-F238E27FC236}">
                  <a16:creationId xmlns:a16="http://schemas.microsoft.com/office/drawing/2014/main" id="{560DAEA7-6191-486C-9067-38C3C7AA67F9}"/>
                </a:ext>
              </a:extLst>
            </p:cNvPr>
            <p:cNvSpPr/>
            <p:nvPr/>
          </p:nvSpPr>
          <p:spPr>
            <a:xfrm>
              <a:off x="5390352" y="1223825"/>
              <a:ext cx="646197" cy="682844"/>
            </a:xfrm>
            <a:custGeom>
              <a:avLst/>
              <a:gdLst/>
              <a:ahLst/>
              <a:cxnLst/>
              <a:rect l="l" t="t" r="r" b="b"/>
              <a:pathLst>
                <a:path w="8270" h="8739" extrusionOk="0">
                  <a:moveTo>
                    <a:pt x="4168" y="1"/>
                  </a:moveTo>
                  <a:cubicBezTo>
                    <a:pt x="3265" y="1"/>
                    <a:pt x="1407" y="3633"/>
                    <a:pt x="1" y="8738"/>
                  </a:cubicBezTo>
                  <a:lnTo>
                    <a:pt x="8269" y="8738"/>
                  </a:lnTo>
                  <a:cubicBezTo>
                    <a:pt x="6796" y="3633"/>
                    <a:pt x="4938" y="1"/>
                    <a:pt x="4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3;p47">
              <a:extLst>
                <a:ext uri="{FF2B5EF4-FFF2-40B4-BE49-F238E27FC236}">
                  <a16:creationId xmlns:a16="http://schemas.microsoft.com/office/drawing/2014/main" id="{E3958EE2-4DCF-4965-8B3B-8AA3CDE46FEC}"/>
                </a:ext>
              </a:extLst>
            </p:cNvPr>
            <p:cNvSpPr/>
            <p:nvPr/>
          </p:nvSpPr>
          <p:spPr>
            <a:xfrm>
              <a:off x="5419106" y="1223825"/>
              <a:ext cx="586031" cy="582124"/>
            </a:xfrm>
            <a:custGeom>
              <a:avLst/>
              <a:gdLst/>
              <a:ahLst/>
              <a:cxnLst/>
              <a:rect l="l" t="t" r="r" b="b"/>
              <a:pathLst>
                <a:path w="7500" h="7450" extrusionOk="0">
                  <a:moveTo>
                    <a:pt x="3800" y="1"/>
                  </a:moveTo>
                  <a:cubicBezTo>
                    <a:pt x="2980" y="1"/>
                    <a:pt x="1373" y="3030"/>
                    <a:pt x="1" y="7449"/>
                  </a:cubicBezTo>
                  <a:lnTo>
                    <a:pt x="7500" y="7449"/>
                  </a:lnTo>
                  <a:cubicBezTo>
                    <a:pt x="6110" y="3030"/>
                    <a:pt x="4487" y="1"/>
                    <a:pt x="380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94;p47">
              <a:extLst>
                <a:ext uri="{FF2B5EF4-FFF2-40B4-BE49-F238E27FC236}">
                  <a16:creationId xmlns:a16="http://schemas.microsoft.com/office/drawing/2014/main" id="{FFDC54B2-8D0C-4423-8DFB-981E24BD7127}"/>
                </a:ext>
              </a:extLst>
            </p:cNvPr>
            <p:cNvSpPr/>
            <p:nvPr/>
          </p:nvSpPr>
          <p:spPr>
            <a:xfrm>
              <a:off x="5478022" y="1341421"/>
              <a:ext cx="198938" cy="464527"/>
            </a:xfrm>
            <a:custGeom>
              <a:avLst/>
              <a:gdLst/>
              <a:ahLst/>
              <a:cxnLst/>
              <a:rect l="l" t="t" r="r" b="b"/>
              <a:pathLst>
                <a:path w="2546" h="5945" extrusionOk="0">
                  <a:moveTo>
                    <a:pt x="2396" y="0"/>
                  </a:moveTo>
                  <a:cubicBezTo>
                    <a:pt x="2363" y="0"/>
                    <a:pt x="2331" y="16"/>
                    <a:pt x="2310" y="52"/>
                  </a:cubicBezTo>
                  <a:cubicBezTo>
                    <a:pt x="1707" y="1107"/>
                    <a:pt x="921" y="2948"/>
                    <a:pt x="0" y="5944"/>
                  </a:cubicBezTo>
                  <a:lnTo>
                    <a:pt x="804" y="5944"/>
                  </a:lnTo>
                  <a:cubicBezTo>
                    <a:pt x="1557" y="3500"/>
                    <a:pt x="1892" y="1776"/>
                    <a:pt x="2511" y="169"/>
                  </a:cubicBezTo>
                  <a:cubicBezTo>
                    <a:pt x="2546" y="77"/>
                    <a:pt x="2469" y="0"/>
                    <a:pt x="2396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95;p47">
              <a:extLst>
                <a:ext uri="{FF2B5EF4-FFF2-40B4-BE49-F238E27FC236}">
                  <a16:creationId xmlns:a16="http://schemas.microsoft.com/office/drawing/2014/main" id="{20495321-C4C8-44B4-88F8-0AE90EFAE447}"/>
                </a:ext>
              </a:extLst>
            </p:cNvPr>
            <p:cNvSpPr/>
            <p:nvPr/>
          </p:nvSpPr>
          <p:spPr>
            <a:xfrm>
              <a:off x="5377303" y="2434949"/>
              <a:ext cx="669717" cy="671045"/>
            </a:xfrm>
            <a:custGeom>
              <a:avLst/>
              <a:gdLst/>
              <a:ahLst/>
              <a:cxnLst/>
              <a:rect l="l" t="t" r="r" b="b"/>
              <a:pathLst>
                <a:path w="8571" h="8588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62"/>
                    <a:pt x="1925" y="8587"/>
                    <a:pt x="4285" y="8587"/>
                  </a:cubicBezTo>
                  <a:cubicBezTo>
                    <a:pt x="6645" y="8587"/>
                    <a:pt x="8570" y="6662"/>
                    <a:pt x="8570" y="4286"/>
                  </a:cubicBezTo>
                  <a:cubicBezTo>
                    <a:pt x="8570" y="1909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96;p47">
              <a:extLst>
                <a:ext uri="{FF2B5EF4-FFF2-40B4-BE49-F238E27FC236}">
                  <a16:creationId xmlns:a16="http://schemas.microsoft.com/office/drawing/2014/main" id="{6E324686-8C14-4C0A-8BB7-418D59A6C1E6}"/>
                </a:ext>
              </a:extLst>
            </p:cNvPr>
            <p:cNvSpPr/>
            <p:nvPr/>
          </p:nvSpPr>
          <p:spPr>
            <a:xfrm>
              <a:off x="5377303" y="2399631"/>
              <a:ext cx="669717" cy="669717"/>
            </a:xfrm>
            <a:custGeom>
              <a:avLst/>
              <a:gdLst/>
              <a:ahLst/>
              <a:cxnLst/>
              <a:rect l="l" t="t" r="r" b="b"/>
              <a:pathLst>
                <a:path w="8571" h="8571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46"/>
                    <a:pt x="1925" y="8571"/>
                    <a:pt x="4285" y="8571"/>
                  </a:cubicBezTo>
                  <a:cubicBezTo>
                    <a:pt x="6645" y="8571"/>
                    <a:pt x="8570" y="6646"/>
                    <a:pt x="8570" y="4286"/>
                  </a:cubicBezTo>
                  <a:cubicBezTo>
                    <a:pt x="8570" y="1925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97;p47">
              <a:extLst>
                <a:ext uri="{FF2B5EF4-FFF2-40B4-BE49-F238E27FC236}">
                  <a16:creationId xmlns:a16="http://schemas.microsoft.com/office/drawing/2014/main" id="{546B3444-0861-42F3-9D8B-4FAACB930E2D}"/>
                </a:ext>
              </a:extLst>
            </p:cNvPr>
            <p:cNvSpPr/>
            <p:nvPr/>
          </p:nvSpPr>
          <p:spPr>
            <a:xfrm>
              <a:off x="5709463" y="2399631"/>
              <a:ext cx="337554" cy="669717"/>
            </a:xfrm>
            <a:custGeom>
              <a:avLst/>
              <a:gdLst/>
              <a:ahLst/>
              <a:cxnLst/>
              <a:rect l="l" t="t" r="r" b="b"/>
              <a:pathLst>
                <a:path w="4320" h="8571" extrusionOk="0">
                  <a:moveTo>
                    <a:pt x="1" y="0"/>
                  </a:moveTo>
                  <a:lnTo>
                    <a:pt x="1" y="8571"/>
                  </a:lnTo>
                  <a:lnTo>
                    <a:pt x="34" y="8571"/>
                  </a:lnTo>
                  <a:cubicBezTo>
                    <a:pt x="2394" y="8571"/>
                    <a:pt x="4319" y="6646"/>
                    <a:pt x="4319" y="4286"/>
                  </a:cubicBezTo>
                  <a:cubicBezTo>
                    <a:pt x="4319" y="1925"/>
                    <a:pt x="2428" y="0"/>
                    <a:pt x="34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98;p47">
              <a:extLst>
                <a:ext uri="{FF2B5EF4-FFF2-40B4-BE49-F238E27FC236}">
                  <a16:creationId xmlns:a16="http://schemas.microsoft.com/office/drawing/2014/main" id="{C9AEB32D-F0D2-4686-82ED-41843F5E4D0E}"/>
                </a:ext>
              </a:extLst>
            </p:cNvPr>
            <p:cNvSpPr/>
            <p:nvPr/>
          </p:nvSpPr>
          <p:spPr>
            <a:xfrm>
              <a:off x="5484507" y="2505585"/>
              <a:ext cx="457886" cy="457808"/>
            </a:xfrm>
            <a:custGeom>
              <a:avLst/>
              <a:gdLst/>
              <a:ahLst/>
              <a:cxnLst/>
              <a:rect l="l" t="t" r="r" b="b"/>
              <a:pathLst>
                <a:path w="5860" h="5859" extrusionOk="0">
                  <a:moveTo>
                    <a:pt x="2930" y="0"/>
                  </a:moveTo>
                  <a:cubicBezTo>
                    <a:pt x="1323" y="0"/>
                    <a:pt x="1" y="1323"/>
                    <a:pt x="1" y="2930"/>
                  </a:cubicBezTo>
                  <a:cubicBezTo>
                    <a:pt x="1" y="4536"/>
                    <a:pt x="1323" y="5859"/>
                    <a:pt x="2930" y="5859"/>
                  </a:cubicBezTo>
                  <a:cubicBezTo>
                    <a:pt x="4554" y="5859"/>
                    <a:pt x="5859" y="4536"/>
                    <a:pt x="5859" y="2930"/>
                  </a:cubicBezTo>
                  <a:cubicBezTo>
                    <a:pt x="5859" y="1323"/>
                    <a:pt x="4554" y="0"/>
                    <a:pt x="2930" y="0"/>
                  </a:cubicBez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99;p47">
              <a:extLst>
                <a:ext uri="{FF2B5EF4-FFF2-40B4-BE49-F238E27FC236}">
                  <a16:creationId xmlns:a16="http://schemas.microsoft.com/office/drawing/2014/main" id="{6E63D030-617F-4A42-B9DE-0AEBBA499C90}"/>
                </a:ext>
              </a:extLst>
            </p:cNvPr>
            <p:cNvSpPr/>
            <p:nvPr/>
          </p:nvSpPr>
          <p:spPr>
            <a:xfrm>
              <a:off x="5426998" y="4251636"/>
              <a:ext cx="574232" cy="166198"/>
            </a:xfrm>
            <a:custGeom>
              <a:avLst/>
              <a:gdLst/>
              <a:ahLst/>
              <a:cxnLst/>
              <a:rect l="l" t="t" r="r" b="b"/>
              <a:pathLst>
                <a:path w="7349" h="2127" extrusionOk="0">
                  <a:moveTo>
                    <a:pt x="0" y="0"/>
                  </a:moveTo>
                  <a:lnTo>
                    <a:pt x="0" y="1205"/>
                  </a:lnTo>
                  <a:cubicBezTo>
                    <a:pt x="0" y="1708"/>
                    <a:pt x="419" y="2126"/>
                    <a:pt x="921" y="2126"/>
                  </a:cubicBezTo>
                  <a:lnTo>
                    <a:pt x="6428" y="2126"/>
                  </a:lnTo>
                  <a:cubicBezTo>
                    <a:pt x="6963" y="2126"/>
                    <a:pt x="7348" y="1741"/>
                    <a:pt x="7332" y="1205"/>
                  </a:cubicBezTo>
                  <a:lnTo>
                    <a:pt x="7332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0;p47">
              <a:extLst>
                <a:ext uri="{FF2B5EF4-FFF2-40B4-BE49-F238E27FC236}">
                  <a16:creationId xmlns:a16="http://schemas.microsoft.com/office/drawing/2014/main" id="{F677E172-61E8-469F-AD1D-7356B1DDAB40}"/>
                </a:ext>
              </a:extLst>
            </p:cNvPr>
            <p:cNvSpPr/>
            <p:nvPr/>
          </p:nvSpPr>
          <p:spPr>
            <a:xfrm>
              <a:off x="5876911" y="4251636"/>
              <a:ext cx="124317" cy="166198"/>
            </a:xfrm>
            <a:custGeom>
              <a:avLst/>
              <a:gdLst/>
              <a:ahLst/>
              <a:cxnLst/>
              <a:rect l="l" t="t" r="r" b="b"/>
              <a:pathLst>
                <a:path w="1591" h="2127" extrusionOk="0">
                  <a:moveTo>
                    <a:pt x="0" y="0"/>
                  </a:moveTo>
                  <a:lnTo>
                    <a:pt x="0" y="2126"/>
                  </a:lnTo>
                  <a:lnTo>
                    <a:pt x="670" y="2126"/>
                  </a:lnTo>
                  <a:cubicBezTo>
                    <a:pt x="1205" y="2126"/>
                    <a:pt x="1590" y="1741"/>
                    <a:pt x="1590" y="120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1;p47">
              <a:extLst>
                <a:ext uri="{FF2B5EF4-FFF2-40B4-BE49-F238E27FC236}">
                  <a16:creationId xmlns:a16="http://schemas.microsoft.com/office/drawing/2014/main" id="{B4D59957-F973-4703-83E9-88EA5D06E41B}"/>
                </a:ext>
              </a:extLst>
            </p:cNvPr>
            <p:cNvSpPr/>
            <p:nvPr/>
          </p:nvSpPr>
          <p:spPr>
            <a:xfrm>
              <a:off x="5625779" y="3341339"/>
              <a:ext cx="177919" cy="1294895"/>
            </a:xfrm>
            <a:custGeom>
              <a:avLst/>
              <a:gdLst/>
              <a:ahLst/>
              <a:cxnLst/>
              <a:rect l="l" t="t" r="r" b="b"/>
              <a:pathLst>
                <a:path w="2277" h="16572" extrusionOk="0">
                  <a:moveTo>
                    <a:pt x="1122" y="0"/>
                  </a:moveTo>
                  <a:cubicBezTo>
                    <a:pt x="402" y="553"/>
                    <a:pt x="1" y="1440"/>
                    <a:pt x="17" y="2360"/>
                  </a:cubicBezTo>
                  <a:lnTo>
                    <a:pt x="419" y="14764"/>
                  </a:lnTo>
                  <a:cubicBezTo>
                    <a:pt x="436" y="15433"/>
                    <a:pt x="704" y="16069"/>
                    <a:pt x="1155" y="16571"/>
                  </a:cubicBezTo>
                  <a:lnTo>
                    <a:pt x="1189" y="16504"/>
                  </a:lnTo>
                  <a:cubicBezTo>
                    <a:pt x="1607" y="16002"/>
                    <a:pt x="1842" y="15400"/>
                    <a:pt x="1825" y="14831"/>
                  </a:cubicBezTo>
                  <a:lnTo>
                    <a:pt x="2243" y="2377"/>
                  </a:lnTo>
                  <a:cubicBezTo>
                    <a:pt x="2277" y="1440"/>
                    <a:pt x="1859" y="553"/>
                    <a:pt x="1122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2;p47">
              <a:extLst>
                <a:ext uri="{FF2B5EF4-FFF2-40B4-BE49-F238E27FC236}">
                  <a16:creationId xmlns:a16="http://schemas.microsoft.com/office/drawing/2014/main" id="{39CA3897-BD2C-42AA-BB43-EEF8BC6E604E}"/>
                </a:ext>
              </a:extLst>
            </p:cNvPr>
            <p:cNvSpPr/>
            <p:nvPr/>
          </p:nvSpPr>
          <p:spPr>
            <a:xfrm>
              <a:off x="5716027" y="3338683"/>
              <a:ext cx="88999" cy="1297551"/>
            </a:xfrm>
            <a:custGeom>
              <a:avLst/>
              <a:gdLst/>
              <a:ahLst/>
              <a:cxnLst/>
              <a:rect l="l" t="t" r="r" b="b"/>
              <a:pathLst>
                <a:path w="1139" h="16606" extrusionOk="0">
                  <a:moveTo>
                    <a:pt x="0" y="1"/>
                  </a:moveTo>
                  <a:lnTo>
                    <a:pt x="0" y="16605"/>
                  </a:lnTo>
                  <a:lnTo>
                    <a:pt x="34" y="16538"/>
                  </a:lnTo>
                  <a:cubicBezTo>
                    <a:pt x="452" y="16036"/>
                    <a:pt x="687" y="15434"/>
                    <a:pt x="687" y="14848"/>
                  </a:cubicBezTo>
                  <a:lnTo>
                    <a:pt x="1105" y="2394"/>
                  </a:lnTo>
                  <a:cubicBezTo>
                    <a:pt x="1139" y="1457"/>
                    <a:pt x="720" y="570"/>
                    <a:pt x="0" y="1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3;p47">
              <a:extLst>
                <a:ext uri="{FF2B5EF4-FFF2-40B4-BE49-F238E27FC236}">
                  <a16:creationId xmlns:a16="http://schemas.microsoft.com/office/drawing/2014/main" id="{03596331-E390-435D-85BF-7DFF59F038E8}"/>
                </a:ext>
              </a:extLst>
            </p:cNvPr>
            <p:cNvSpPr/>
            <p:nvPr/>
          </p:nvSpPr>
          <p:spPr>
            <a:xfrm>
              <a:off x="5515918" y="2543482"/>
              <a:ext cx="426474" cy="419911"/>
            </a:xfrm>
            <a:custGeom>
              <a:avLst/>
              <a:gdLst/>
              <a:ahLst/>
              <a:cxnLst/>
              <a:rect l="l" t="t" r="r" b="b"/>
              <a:pathLst>
                <a:path w="5458" h="5374" extrusionOk="0">
                  <a:moveTo>
                    <a:pt x="4152" y="1"/>
                  </a:moveTo>
                  <a:lnTo>
                    <a:pt x="4152" y="168"/>
                  </a:lnTo>
                  <a:cubicBezTo>
                    <a:pt x="4152" y="2260"/>
                    <a:pt x="2444" y="3968"/>
                    <a:pt x="335" y="3968"/>
                  </a:cubicBezTo>
                  <a:cubicBezTo>
                    <a:pt x="218" y="3968"/>
                    <a:pt x="101" y="3968"/>
                    <a:pt x="0" y="3951"/>
                  </a:cubicBezTo>
                  <a:lnTo>
                    <a:pt x="0" y="3951"/>
                  </a:lnTo>
                  <a:cubicBezTo>
                    <a:pt x="519" y="4805"/>
                    <a:pt x="1440" y="5374"/>
                    <a:pt x="2511" y="5374"/>
                  </a:cubicBezTo>
                  <a:cubicBezTo>
                    <a:pt x="4118" y="5374"/>
                    <a:pt x="5441" y="4051"/>
                    <a:pt x="5441" y="2445"/>
                  </a:cubicBezTo>
                  <a:cubicBezTo>
                    <a:pt x="5457" y="1424"/>
                    <a:pt x="4938" y="536"/>
                    <a:pt x="4152" y="1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4;p47">
              <a:extLst>
                <a:ext uri="{FF2B5EF4-FFF2-40B4-BE49-F238E27FC236}">
                  <a16:creationId xmlns:a16="http://schemas.microsoft.com/office/drawing/2014/main" id="{AFC4F50C-9214-4FA7-A043-488C2AE72D0C}"/>
                </a:ext>
              </a:extLst>
            </p:cNvPr>
            <p:cNvSpPr/>
            <p:nvPr/>
          </p:nvSpPr>
          <p:spPr>
            <a:xfrm>
              <a:off x="4021002" y="2630136"/>
              <a:ext cx="324427" cy="869514"/>
            </a:xfrm>
            <a:custGeom>
              <a:avLst/>
              <a:gdLst/>
              <a:ahLst/>
              <a:cxnLst/>
              <a:rect l="l" t="t" r="r" b="b"/>
              <a:pathLst>
                <a:path w="4152" h="11128" extrusionOk="0">
                  <a:moveTo>
                    <a:pt x="3030" y="1"/>
                  </a:moveTo>
                  <a:cubicBezTo>
                    <a:pt x="2641" y="1"/>
                    <a:pt x="2293" y="98"/>
                    <a:pt x="2109" y="281"/>
                  </a:cubicBezTo>
                  <a:cubicBezTo>
                    <a:pt x="1306" y="1101"/>
                    <a:pt x="469" y="4030"/>
                    <a:pt x="117" y="5420"/>
                  </a:cubicBezTo>
                  <a:cubicBezTo>
                    <a:pt x="0" y="5855"/>
                    <a:pt x="51" y="6307"/>
                    <a:pt x="235" y="6725"/>
                  </a:cubicBezTo>
                  <a:lnTo>
                    <a:pt x="2243" y="11128"/>
                  </a:lnTo>
                  <a:cubicBezTo>
                    <a:pt x="2511" y="11077"/>
                    <a:pt x="2762" y="11044"/>
                    <a:pt x="2913" y="10743"/>
                  </a:cubicBezTo>
                  <a:lnTo>
                    <a:pt x="1724" y="6525"/>
                  </a:lnTo>
                  <a:cubicBezTo>
                    <a:pt x="1657" y="6307"/>
                    <a:pt x="1708" y="6056"/>
                    <a:pt x="1825" y="5872"/>
                  </a:cubicBezTo>
                  <a:cubicBezTo>
                    <a:pt x="2946" y="4047"/>
                    <a:pt x="4151" y="164"/>
                    <a:pt x="3582" y="63"/>
                  </a:cubicBezTo>
                  <a:cubicBezTo>
                    <a:pt x="3398" y="21"/>
                    <a:pt x="3210" y="1"/>
                    <a:pt x="303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05;p47">
              <a:extLst>
                <a:ext uri="{FF2B5EF4-FFF2-40B4-BE49-F238E27FC236}">
                  <a16:creationId xmlns:a16="http://schemas.microsoft.com/office/drawing/2014/main" id="{418EABAA-AF4C-4A51-B00B-94C427C94EF3}"/>
                </a:ext>
              </a:extLst>
            </p:cNvPr>
            <p:cNvSpPr/>
            <p:nvPr/>
          </p:nvSpPr>
          <p:spPr>
            <a:xfrm>
              <a:off x="680814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06;p47">
              <a:extLst>
                <a:ext uri="{FF2B5EF4-FFF2-40B4-BE49-F238E27FC236}">
                  <a16:creationId xmlns:a16="http://schemas.microsoft.com/office/drawing/2014/main" id="{DBEA0B1C-0F64-4EE8-8E26-5885BA04AA4A}"/>
                </a:ext>
              </a:extLst>
            </p:cNvPr>
            <p:cNvSpPr/>
            <p:nvPr/>
          </p:nvSpPr>
          <p:spPr>
            <a:xfrm>
              <a:off x="6817289" y="3466124"/>
              <a:ext cx="109861" cy="207455"/>
            </a:xfrm>
            <a:custGeom>
              <a:avLst/>
              <a:gdLst/>
              <a:ahLst/>
              <a:cxnLst/>
              <a:rect l="l" t="t" r="r" b="b"/>
              <a:pathLst>
                <a:path w="1406" h="2655" extrusionOk="0">
                  <a:moveTo>
                    <a:pt x="343" y="0"/>
                  </a:moveTo>
                  <a:cubicBezTo>
                    <a:pt x="320" y="0"/>
                    <a:pt x="295" y="4"/>
                    <a:pt x="268" y="10"/>
                  </a:cubicBezTo>
                  <a:cubicBezTo>
                    <a:pt x="67" y="44"/>
                    <a:pt x="0" y="244"/>
                    <a:pt x="34" y="445"/>
                  </a:cubicBezTo>
                  <a:lnTo>
                    <a:pt x="84" y="747"/>
                  </a:lnTo>
                  <a:cubicBezTo>
                    <a:pt x="118" y="914"/>
                    <a:pt x="101" y="1081"/>
                    <a:pt x="67" y="1249"/>
                  </a:cubicBezTo>
                  <a:cubicBezTo>
                    <a:pt x="17" y="1600"/>
                    <a:pt x="151" y="1969"/>
                    <a:pt x="285" y="2270"/>
                  </a:cubicBezTo>
                  <a:cubicBezTo>
                    <a:pt x="369" y="2454"/>
                    <a:pt x="653" y="2538"/>
                    <a:pt x="1005" y="2621"/>
                  </a:cubicBezTo>
                  <a:cubicBezTo>
                    <a:pt x="1069" y="2641"/>
                    <a:pt x="1150" y="2655"/>
                    <a:pt x="1219" y="2655"/>
                  </a:cubicBezTo>
                  <a:cubicBezTo>
                    <a:pt x="1329" y="2655"/>
                    <a:pt x="1405" y="2618"/>
                    <a:pt x="1323" y="2504"/>
                  </a:cubicBezTo>
                  <a:cubicBezTo>
                    <a:pt x="1206" y="2354"/>
                    <a:pt x="670" y="2186"/>
                    <a:pt x="754" y="1634"/>
                  </a:cubicBezTo>
                  <a:cubicBezTo>
                    <a:pt x="754" y="1617"/>
                    <a:pt x="770" y="1533"/>
                    <a:pt x="787" y="1533"/>
                  </a:cubicBezTo>
                  <a:cubicBezTo>
                    <a:pt x="792" y="1533"/>
                    <a:pt x="796" y="1532"/>
                    <a:pt x="801" y="1532"/>
                  </a:cubicBezTo>
                  <a:cubicBezTo>
                    <a:pt x="907" y="1532"/>
                    <a:pt x="940" y="1722"/>
                    <a:pt x="1005" y="1835"/>
                  </a:cubicBezTo>
                  <a:cubicBezTo>
                    <a:pt x="1078" y="1952"/>
                    <a:pt x="1177" y="2005"/>
                    <a:pt x="1246" y="2005"/>
                  </a:cubicBezTo>
                  <a:cubicBezTo>
                    <a:pt x="1255" y="2005"/>
                    <a:pt x="1264" y="2004"/>
                    <a:pt x="1272" y="2002"/>
                  </a:cubicBezTo>
                  <a:cubicBezTo>
                    <a:pt x="1339" y="1935"/>
                    <a:pt x="1256" y="1835"/>
                    <a:pt x="1189" y="1684"/>
                  </a:cubicBezTo>
                  <a:cubicBezTo>
                    <a:pt x="1105" y="1450"/>
                    <a:pt x="1021" y="1215"/>
                    <a:pt x="988" y="1115"/>
                  </a:cubicBezTo>
                  <a:cubicBezTo>
                    <a:pt x="954" y="1081"/>
                    <a:pt x="887" y="998"/>
                    <a:pt x="854" y="964"/>
                  </a:cubicBezTo>
                  <a:cubicBezTo>
                    <a:pt x="787" y="881"/>
                    <a:pt x="687" y="780"/>
                    <a:pt x="670" y="696"/>
                  </a:cubicBezTo>
                  <a:lnTo>
                    <a:pt x="603" y="295"/>
                  </a:lnTo>
                  <a:cubicBezTo>
                    <a:pt x="588" y="135"/>
                    <a:pt x="498" y="0"/>
                    <a:pt x="343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07;p47">
              <a:extLst>
                <a:ext uri="{FF2B5EF4-FFF2-40B4-BE49-F238E27FC236}">
                  <a16:creationId xmlns:a16="http://schemas.microsoft.com/office/drawing/2014/main" id="{2E32B4D3-C5A6-427D-AAF7-F3C73D5E8343}"/>
                </a:ext>
              </a:extLst>
            </p:cNvPr>
            <p:cNvSpPr/>
            <p:nvPr/>
          </p:nvSpPr>
          <p:spPr>
            <a:xfrm>
              <a:off x="6270565" y="2533246"/>
              <a:ext cx="741916" cy="717927"/>
            </a:xfrm>
            <a:custGeom>
              <a:avLst/>
              <a:gdLst/>
              <a:ahLst/>
              <a:cxnLst/>
              <a:rect l="l" t="t" r="r" b="b"/>
              <a:pathLst>
                <a:path w="9495" h="9188" extrusionOk="0">
                  <a:moveTo>
                    <a:pt x="8751" y="1"/>
                  </a:moveTo>
                  <a:cubicBezTo>
                    <a:pt x="8494" y="1"/>
                    <a:pt x="8198" y="132"/>
                    <a:pt x="7951" y="416"/>
                  </a:cubicBezTo>
                  <a:cubicBezTo>
                    <a:pt x="7366" y="1052"/>
                    <a:pt x="5441" y="5120"/>
                    <a:pt x="4888" y="5756"/>
                  </a:cubicBezTo>
                  <a:cubicBezTo>
                    <a:pt x="4302" y="6409"/>
                    <a:pt x="1" y="8601"/>
                    <a:pt x="1" y="8601"/>
                  </a:cubicBezTo>
                  <a:cubicBezTo>
                    <a:pt x="1" y="8601"/>
                    <a:pt x="51" y="8786"/>
                    <a:pt x="135" y="8919"/>
                  </a:cubicBezTo>
                  <a:cubicBezTo>
                    <a:pt x="218" y="9037"/>
                    <a:pt x="319" y="9187"/>
                    <a:pt x="319" y="9187"/>
                  </a:cubicBezTo>
                  <a:cubicBezTo>
                    <a:pt x="319" y="9187"/>
                    <a:pt x="3767" y="8016"/>
                    <a:pt x="5190" y="7212"/>
                  </a:cubicBezTo>
                  <a:cubicBezTo>
                    <a:pt x="7315" y="6040"/>
                    <a:pt x="8738" y="2743"/>
                    <a:pt x="9307" y="985"/>
                  </a:cubicBezTo>
                  <a:cubicBezTo>
                    <a:pt x="9495" y="360"/>
                    <a:pt x="9176" y="1"/>
                    <a:pt x="8751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08;p47">
              <a:extLst>
                <a:ext uri="{FF2B5EF4-FFF2-40B4-BE49-F238E27FC236}">
                  <a16:creationId xmlns:a16="http://schemas.microsoft.com/office/drawing/2014/main" id="{4D4ACC88-5ADF-42C7-B971-26C5E66B4934}"/>
                </a:ext>
              </a:extLst>
            </p:cNvPr>
            <p:cNvSpPr/>
            <p:nvPr/>
          </p:nvSpPr>
          <p:spPr>
            <a:xfrm>
              <a:off x="6849950" y="2492458"/>
              <a:ext cx="541571" cy="784891"/>
            </a:xfrm>
            <a:custGeom>
              <a:avLst/>
              <a:gdLst/>
              <a:ahLst/>
              <a:cxnLst/>
              <a:rect l="l" t="t" r="r" b="b"/>
              <a:pathLst>
                <a:path w="6931" h="10045" extrusionOk="0">
                  <a:moveTo>
                    <a:pt x="5022" y="1"/>
                  </a:moveTo>
                  <a:lnTo>
                    <a:pt x="1357" y="503"/>
                  </a:lnTo>
                  <a:lnTo>
                    <a:pt x="1" y="10044"/>
                  </a:lnTo>
                  <a:lnTo>
                    <a:pt x="6931" y="9977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09;p47">
              <a:extLst>
                <a:ext uri="{FF2B5EF4-FFF2-40B4-BE49-F238E27FC236}">
                  <a16:creationId xmlns:a16="http://schemas.microsoft.com/office/drawing/2014/main" id="{5D700ADC-D7EF-4078-B4B8-997021FA350F}"/>
                </a:ext>
              </a:extLst>
            </p:cNvPr>
            <p:cNvSpPr/>
            <p:nvPr/>
          </p:nvSpPr>
          <p:spPr>
            <a:xfrm>
              <a:off x="6687816" y="3257576"/>
              <a:ext cx="481405" cy="1214257"/>
            </a:xfrm>
            <a:custGeom>
              <a:avLst/>
              <a:gdLst/>
              <a:ahLst/>
              <a:cxnLst/>
              <a:rect l="l" t="t" r="r" b="b"/>
              <a:pathLst>
                <a:path w="6161" h="15540" extrusionOk="0">
                  <a:moveTo>
                    <a:pt x="2093" y="1"/>
                  </a:moveTo>
                  <a:cubicBezTo>
                    <a:pt x="2093" y="1"/>
                    <a:pt x="653" y="5140"/>
                    <a:pt x="285" y="7450"/>
                  </a:cubicBezTo>
                  <a:cubicBezTo>
                    <a:pt x="0" y="9090"/>
                    <a:pt x="2511" y="15501"/>
                    <a:pt x="2511" y="15501"/>
                  </a:cubicBezTo>
                  <a:cubicBezTo>
                    <a:pt x="2581" y="15529"/>
                    <a:pt x="2650" y="15540"/>
                    <a:pt x="2718" y="15540"/>
                  </a:cubicBezTo>
                  <a:cubicBezTo>
                    <a:pt x="2895" y="15540"/>
                    <a:pt x="3071" y="15466"/>
                    <a:pt x="3264" y="15417"/>
                  </a:cubicBezTo>
                  <a:cubicBezTo>
                    <a:pt x="3264" y="15417"/>
                    <a:pt x="2511" y="9776"/>
                    <a:pt x="2762" y="8387"/>
                  </a:cubicBezTo>
                  <a:cubicBezTo>
                    <a:pt x="3047" y="6947"/>
                    <a:pt x="5189" y="4035"/>
                    <a:pt x="5340" y="3282"/>
                  </a:cubicBezTo>
                  <a:cubicBezTo>
                    <a:pt x="5641" y="1692"/>
                    <a:pt x="6160" y="336"/>
                    <a:pt x="6160" y="336"/>
                  </a:cubicBezTo>
                  <a:lnTo>
                    <a:pt x="2093" y="1"/>
                  </a:ln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0;p47">
              <a:extLst>
                <a:ext uri="{FF2B5EF4-FFF2-40B4-BE49-F238E27FC236}">
                  <a16:creationId xmlns:a16="http://schemas.microsoft.com/office/drawing/2014/main" id="{8E6A265E-823F-477B-BD09-5E7F302537BD}"/>
                </a:ext>
              </a:extLst>
            </p:cNvPr>
            <p:cNvSpPr/>
            <p:nvPr/>
          </p:nvSpPr>
          <p:spPr>
            <a:xfrm>
              <a:off x="6997785" y="3210694"/>
              <a:ext cx="481405" cy="1265984"/>
            </a:xfrm>
            <a:custGeom>
              <a:avLst/>
              <a:gdLst/>
              <a:ahLst/>
              <a:cxnLst/>
              <a:rect l="l" t="t" r="r" b="b"/>
              <a:pathLst>
                <a:path w="6161" h="16202" extrusionOk="0">
                  <a:moveTo>
                    <a:pt x="3364" y="0"/>
                  </a:moveTo>
                  <a:cubicBezTo>
                    <a:pt x="2452" y="0"/>
                    <a:pt x="1479" y="370"/>
                    <a:pt x="1356" y="1003"/>
                  </a:cubicBezTo>
                  <a:cubicBezTo>
                    <a:pt x="938" y="3229"/>
                    <a:pt x="0" y="6610"/>
                    <a:pt x="1791" y="9757"/>
                  </a:cubicBezTo>
                  <a:cubicBezTo>
                    <a:pt x="3599" y="12921"/>
                    <a:pt x="5491" y="16201"/>
                    <a:pt x="5491" y="16201"/>
                  </a:cubicBezTo>
                  <a:cubicBezTo>
                    <a:pt x="5742" y="16201"/>
                    <a:pt x="5959" y="16118"/>
                    <a:pt x="6160" y="15967"/>
                  </a:cubicBezTo>
                  <a:cubicBezTo>
                    <a:pt x="6160" y="15967"/>
                    <a:pt x="5859" y="14544"/>
                    <a:pt x="5390" y="12870"/>
                  </a:cubicBezTo>
                  <a:cubicBezTo>
                    <a:pt x="4871" y="10979"/>
                    <a:pt x="4202" y="8719"/>
                    <a:pt x="4386" y="7547"/>
                  </a:cubicBezTo>
                  <a:cubicBezTo>
                    <a:pt x="4737" y="5338"/>
                    <a:pt x="5139" y="2409"/>
                    <a:pt x="5022" y="986"/>
                  </a:cubicBezTo>
                  <a:cubicBezTo>
                    <a:pt x="4966" y="302"/>
                    <a:pt x="4190" y="0"/>
                    <a:pt x="3364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1;p47">
              <a:extLst>
                <a:ext uri="{FF2B5EF4-FFF2-40B4-BE49-F238E27FC236}">
                  <a16:creationId xmlns:a16="http://schemas.microsoft.com/office/drawing/2014/main" id="{E06E48A8-96AB-4470-88C2-AA12362E91B4}"/>
                </a:ext>
              </a:extLst>
            </p:cNvPr>
            <p:cNvSpPr/>
            <p:nvPr/>
          </p:nvSpPr>
          <p:spPr>
            <a:xfrm>
              <a:off x="6836901" y="2492458"/>
              <a:ext cx="563762" cy="829351"/>
            </a:xfrm>
            <a:custGeom>
              <a:avLst/>
              <a:gdLst/>
              <a:ahLst/>
              <a:cxnLst/>
              <a:rect l="l" t="t" r="r" b="b"/>
              <a:pathLst>
                <a:path w="7215" h="10614" extrusionOk="0">
                  <a:moveTo>
                    <a:pt x="5206" y="1"/>
                  </a:moveTo>
                  <a:lnTo>
                    <a:pt x="1557" y="503"/>
                  </a:lnTo>
                  <a:lnTo>
                    <a:pt x="51" y="9793"/>
                  </a:lnTo>
                  <a:cubicBezTo>
                    <a:pt x="0" y="9944"/>
                    <a:pt x="84" y="10111"/>
                    <a:pt x="235" y="10161"/>
                  </a:cubicBezTo>
                  <a:cubicBezTo>
                    <a:pt x="586" y="10362"/>
                    <a:pt x="1356" y="10613"/>
                    <a:pt x="2746" y="10613"/>
                  </a:cubicBezTo>
                  <a:cubicBezTo>
                    <a:pt x="4587" y="10613"/>
                    <a:pt x="6210" y="10329"/>
                    <a:pt x="6913" y="10211"/>
                  </a:cubicBezTo>
                  <a:cubicBezTo>
                    <a:pt x="7098" y="10161"/>
                    <a:pt x="7215" y="9994"/>
                    <a:pt x="7181" y="9810"/>
                  </a:cubicBezTo>
                  <a:lnTo>
                    <a:pt x="5206" y="1"/>
                  </a:ln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2;p47">
              <a:extLst>
                <a:ext uri="{FF2B5EF4-FFF2-40B4-BE49-F238E27FC236}">
                  <a16:creationId xmlns:a16="http://schemas.microsoft.com/office/drawing/2014/main" id="{27C8813B-B7FD-42FB-A285-0359FD0BEC36}"/>
                </a:ext>
              </a:extLst>
            </p:cNvPr>
            <p:cNvSpPr/>
            <p:nvPr/>
          </p:nvSpPr>
          <p:spPr>
            <a:xfrm>
              <a:off x="7135072" y="2499022"/>
              <a:ext cx="302236" cy="1025320"/>
            </a:xfrm>
            <a:custGeom>
              <a:avLst/>
              <a:gdLst/>
              <a:ahLst/>
              <a:cxnLst/>
              <a:rect l="l" t="t" r="r" b="b"/>
              <a:pathLst>
                <a:path w="3868" h="13122" extrusionOk="0">
                  <a:moveTo>
                    <a:pt x="1223" y="1"/>
                  </a:moveTo>
                  <a:lnTo>
                    <a:pt x="553" y="68"/>
                  </a:lnTo>
                  <a:cubicBezTo>
                    <a:pt x="553" y="67"/>
                    <a:pt x="553" y="67"/>
                    <a:pt x="553" y="67"/>
                  </a:cubicBezTo>
                  <a:lnTo>
                    <a:pt x="553" y="67"/>
                  </a:lnTo>
                  <a:cubicBezTo>
                    <a:pt x="533" y="67"/>
                    <a:pt x="354" y="1797"/>
                    <a:pt x="553" y="2377"/>
                  </a:cubicBezTo>
                  <a:cubicBezTo>
                    <a:pt x="1005" y="3599"/>
                    <a:pt x="1708" y="5976"/>
                    <a:pt x="1306" y="8069"/>
                  </a:cubicBezTo>
                  <a:cubicBezTo>
                    <a:pt x="754" y="11015"/>
                    <a:pt x="1" y="12220"/>
                    <a:pt x="955" y="12906"/>
                  </a:cubicBezTo>
                  <a:cubicBezTo>
                    <a:pt x="1172" y="13059"/>
                    <a:pt x="1430" y="13122"/>
                    <a:pt x="1702" y="13122"/>
                  </a:cubicBezTo>
                  <a:cubicBezTo>
                    <a:pt x="2646" y="13122"/>
                    <a:pt x="3748" y="12368"/>
                    <a:pt x="3800" y="12069"/>
                  </a:cubicBezTo>
                  <a:cubicBezTo>
                    <a:pt x="3867" y="11684"/>
                    <a:pt x="3449" y="6981"/>
                    <a:pt x="2980" y="4955"/>
                  </a:cubicBezTo>
                  <a:cubicBezTo>
                    <a:pt x="2528" y="2930"/>
                    <a:pt x="1223" y="1"/>
                    <a:pt x="1223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3;p47">
              <a:extLst>
                <a:ext uri="{FF2B5EF4-FFF2-40B4-BE49-F238E27FC236}">
                  <a16:creationId xmlns:a16="http://schemas.microsoft.com/office/drawing/2014/main" id="{FE952D27-FBD3-4BDF-AD63-95166DB2AF2D}"/>
                </a:ext>
              </a:extLst>
            </p:cNvPr>
            <p:cNvSpPr/>
            <p:nvPr/>
          </p:nvSpPr>
          <p:spPr>
            <a:xfrm>
              <a:off x="6772829" y="2525198"/>
              <a:ext cx="286452" cy="956325"/>
            </a:xfrm>
            <a:custGeom>
              <a:avLst/>
              <a:gdLst/>
              <a:ahLst/>
              <a:cxnLst/>
              <a:rect l="l" t="t" r="r" b="b"/>
              <a:pathLst>
                <a:path w="3666" h="12239" extrusionOk="0">
                  <a:moveTo>
                    <a:pt x="2996" y="0"/>
                  </a:moveTo>
                  <a:lnTo>
                    <a:pt x="2243" y="101"/>
                  </a:lnTo>
                  <a:cubicBezTo>
                    <a:pt x="1908" y="151"/>
                    <a:pt x="1641" y="419"/>
                    <a:pt x="1624" y="754"/>
                  </a:cubicBezTo>
                  <a:cubicBezTo>
                    <a:pt x="1507" y="2243"/>
                    <a:pt x="1172" y="6093"/>
                    <a:pt x="837" y="7231"/>
                  </a:cubicBezTo>
                  <a:cubicBezTo>
                    <a:pt x="452" y="8688"/>
                    <a:pt x="0" y="10244"/>
                    <a:pt x="0" y="10730"/>
                  </a:cubicBezTo>
                  <a:cubicBezTo>
                    <a:pt x="0" y="10974"/>
                    <a:pt x="1090" y="12239"/>
                    <a:pt x="1712" y="12239"/>
                  </a:cubicBezTo>
                  <a:cubicBezTo>
                    <a:pt x="1771" y="12239"/>
                    <a:pt x="1826" y="12227"/>
                    <a:pt x="1875" y="12203"/>
                  </a:cubicBezTo>
                  <a:cubicBezTo>
                    <a:pt x="3666" y="11282"/>
                    <a:pt x="3164" y="5273"/>
                    <a:pt x="2929" y="3298"/>
                  </a:cubicBezTo>
                  <a:cubicBezTo>
                    <a:pt x="2712" y="1323"/>
                    <a:pt x="2996" y="0"/>
                    <a:pt x="2996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4;p47">
              <a:extLst>
                <a:ext uri="{FF2B5EF4-FFF2-40B4-BE49-F238E27FC236}">
                  <a16:creationId xmlns:a16="http://schemas.microsoft.com/office/drawing/2014/main" id="{7705A1B6-7F88-4070-AC32-AA019C239178}"/>
                </a:ext>
              </a:extLst>
            </p:cNvPr>
            <p:cNvSpPr/>
            <p:nvPr/>
          </p:nvSpPr>
          <p:spPr>
            <a:xfrm>
              <a:off x="7074047" y="2209133"/>
              <a:ext cx="187999" cy="237382"/>
            </a:xfrm>
            <a:custGeom>
              <a:avLst/>
              <a:gdLst/>
              <a:ahLst/>
              <a:cxnLst/>
              <a:rect l="l" t="t" r="r" b="b"/>
              <a:pathLst>
                <a:path w="2406" h="3038" extrusionOk="0">
                  <a:moveTo>
                    <a:pt x="1691" y="1"/>
                  </a:moveTo>
                  <a:cubicBezTo>
                    <a:pt x="710" y="1"/>
                    <a:pt x="1" y="2484"/>
                    <a:pt x="146" y="2807"/>
                  </a:cubicBezTo>
                  <a:cubicBezTo>
                    <a:pt x="224" y="2971"/>
                    <a:pt x="503" y="3037"/>
                    <a:pt x="796" y="3037"/>
                  </a:cubicBezTo>
                  <a:cubicBezTo>
                    <a:pt x="1070" y="3037"/>
                    <a:pt x="1356" y="2979"/>
                    <a:pt x="1502" y="2890"/>
                  </a:cubicBezTo>
                  <a:cubicBezTo>
                    <a:pt x="1820" y="2706"/>
                    <a:pt x="1702" y="2288"/>
                    <a:pt x="1803" y="2020"/>
                  </a:cubicBezTo>
                  <a:cubicBezTo>
                    <a:pt x="1920" y="1735"/>
                    <a:pt x="2405" y="1367"/>
                    <a:pt x="2071" y="965"/>
                  </a:cubicBezTo>
                  <a:cubicBezTo>
                    <a:pt x="1736" y="547"/>
                    <a:pt x="1803" y="11"/>
                    <a:pt x="1803" y="11"/>
                  </a:cubicBezTo>
                  <a:cubicBezTo>
                    <a:pt x="1765" y="4"/>
                    <a:pt x="1728" y="1"/>
                    <a:pt x="1691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5;p47">
              <a:extLst>
                <a:ext uri="{FF2B5EF4-FFF2-40B4-BE49-F238E27FC236}">
                  <a16:creationId xmlns:a16="http://schemas.microsoft.com/office/drawing/2014/main" id="{64389426-9D38-4100-A649-549DEA004516}"/>
                </a:ext>
              </a:extLst>
            </p:cNvPr>
            <p:cNvSpPr/>
            <p:nvPr/>
          </p:nvSpPr>
          <p:spPr>
            <a:xfrm>
              <a:off x="6927149" y="2134122"/>
              <a:ext cx="287780" cy="300908"/>
            </a:xfrm>
            <a:custGeom>
              <a:avLst/>
              <a:gdLst/>
              <a:ahLst/>
              <a:cxnLst/>
              <a:rect l="l" t="t" r="r" b="b"/>
              <a:pathLst>
                <a:path w="3683" h="3851" extrusionOk="0">
                  <a:moveTo>
                    <a:pt x="1942" y="1"/>
                  </a:moveTo>
                  <a:cubicBezTo>
                    <a:pt x="1172" y="1"/>
                    <a:pt x="436" y="603"/>
                    <a:pt x="134" y="1172"/>
                  </a:cubicBezTo>
                  <a:cubicBezTo>
                    <a:pt x="67" y="1323"/>
                    <a:pt x="67" y="1524"/>
                    <a:pt x="34" y="1691"/>
                  </a:cubicBezTo>
                  <a:cubicBezTo>
                    <a:pt x="0" y="3499"/>
                    <a:pt x="1674" y="3850"/>
                    <a:pt x="2645" y="3850"/>
                  </a:cubicBezTo>
                  <a:cubicBezTo>
                    <a:pt x="3633" y="3850"/>
                    <a:pt x="3683" y="1691"/>
                    <a:pt x="3683" y="904"/>
                  </a:cubicBezTo>
                  <a:cubicBezTo>
                    <a:pt x="3683" y="134"/>
                    <a:pt x="2896" y="1"/>
                    <a:pt x="1942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6;p47">
              <a:extLst>
                <a:ext uri="{FF2B5EF4-FFF2-40B4-BE49-F238E27FC236}">
                  <a16:creationId xmlns:a16="http://schemas.microsoft.com/office/drawing/2014/main" id="{72F8F00F-591C-4CE9-88EE-FDD817B49B3C}"/>
                </a:ext>
              </a:extLst>
            </p:cNvPr>
            <p:cNvSpPr/>
            <p:nvPr/>
          </p:nvSpPr>
          <p:spPr>
            <a:xfrm>
              <a:off x="6937620" y="2187724"/>
              <a:ext cx="225036" cy="388265"/>
            </a:xfrm>
            <a:custGeom>
              <a:avLst/>
              <a:gdLst/>
              <a:ahLst/>
              <a:cxnLst/>
              <a:rect l="l" t="t" r="r" b="b"/>
              <a:pathLst>
                <a:path w="2880" h="4969" extrusionOk="0">
                  <a:moveTo>
                    <a:pt x="1741" y="1"/>
                  </a:moveTo>
                  <a:cubicBezTo>
                    <a:pt x="938" y="1"/>
                    <a:pt x="0" y="620"/>
                    <a:pt x="184" y="1658"/>
                  </a:cubicBezTo>
                  <a:cubicBezTo>
                    <a:pt x="352" y="2679"/>
                    <a:pt x="419" y="3332"/>
                    <a:pt x="1055" y="3482"/>
                  </a:cubicBezTo>
                  <a:cubicBezTo>
                    <a:pt x="1306" y="3533"/>
                    <a:pt x="1440" y="3800"/>
                    <a:pt x="1373" y="4018"/>
                  </a:cubicBezTo>
                  <a:lnTo>
                    <a:pt x="1323" y="4185"/>
                  </a:lnTo>
                  <a:cubicBezTo>
                    <a:pt x="1289" y="4420"/>
                    <a:pt x="1306" y="4721"/>
                    <a:pt x="1507" y="4838"/>
                  </a:cubicBezTo>
                  <a:cubicBezTo>
                    <a:pt x="1623" y="4920"/>
                    <a:pt x="1780" y="4969"/>
                    <a:pt x="1932" y="4969"/>
                  </a:cubicBezTo>
                  <a:cubicBezTo>
                    <a:pt x="1999" y="4969"/>
                    <a:pt x="2065" y="4959"/>
                    <a:pt x="2126" y="4939"/>
                  </a:cubicBezTo>
                  <a:cubicBezTo>
                    <a:pt x="2511" y="4838"/>
                    <a:pt x="2796" y="4520"/>
                    <a:pt x="2662" y="3968"/>
                  </a:cubicBezTo>
                  <a:lnTo>
                    <a:pt x="2478" y="3349"/>
                  </a:lnTo>
                  <a:cubicBezTo>
                    <a:pt x="2411" y="3148"/>
                    <a:pt x="2461" y="2913"/>
                    <a:pt x="2561" y="2729"/>
                  </a:cubicBezTo>
                  <a:cubicBezTo>
                    <a:pt x="2712" y="2461"/>
                    <a:pt x="2879" y="2060"/>
                    <a:pt x="2879" y="1658"/>
                  </a:cubicBezTo>
                  <a:cubicBezTo>
                    <a:pt x="2879" y="587"/>
                    <a:pt x="2561" y="1"/>
                    <a:pt x="1741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7;p47">
              <a:extLst>
                <a:ext uri="{FF2B5EF4-FFF2-40B4-BE49-F238E27FC236}">
                  <a16:creationId xmlns:a16="http://schemas.microsoft.com/office/drawing/2014/main" id="{89857B96-7228-4515-8BD9-AEA8AF9A0E9D}"/>
                </a:ext>
              </a:extLst>
            </p:cNvPr>
            <p:cNvSpPr/>
            <p:nvPr/>
          </p:nvSpPr>
          <p:spPr>
            <a:xfrm>
              <a:off x="6889175" y="2141936"/>
              <a:ext cx="304893" cy="176669"/>
            </a:xfrm>
            <a:custGeom>
              <a:avLst/>
              <a:gdLst/>
              <a:ahLst/>
              <a:cxnLst/>
              <a:rect l="l" t="t" r="r" b="b"/>
              <a:pathLst>
                <a:path w="3902" h="2261" extrusionOk="0">
                  <a:moveTo>
                    <a:pt x="2395" y="1"/>
                  </a:moveTo>
                  <a:lnTo>
                    <a:pt x="1440" y="269"/>
                  </a:lnTo>
                  <a:cubicBezTo>
                    <a:pt x="1363" y="300"/>
                    <a:pt x="1281" y="313"/>
                    <a:pt x="1200" y="313"/>
                  </a:cubicBezTo>
                  <a:cubicBezTo>
                    <a:pt x="1106" y="313"/>
                    <a:pt x="1011" y="296"/>
                    <a:pt x="922" y="269"/>
                  </a:cubicBezTo>
                  <a:lnTo>
                    <a:pt x="470" y="135"/>
                  </a:lnTo>
                  <a:cubicBezTo>
                    <a:pt x="437" y="125"/>
                    <a:pt x="404" y="121"/>
                    <a:pt x="371" y="121"/>
                  </a:cubicBezTo>
                  <a:cubicBezTo>
                    <a:pt x="174" y="121"/>
                    <a:pt x="1" y="287"/>
                    <a:pt x="1" y="503"/>
                  </a:cubicBezTo>
                  <a:lnTo>
                    <a:pt x="1" y="637"/>
                  </a:lnTo>
                  <a:cubicBezTo>
                    <a:pt x="57" y="1196"/>
                    <a:pt x="545" y="1569"/>
                    <a:pt x="1085" y="1569"/>
                  </a:cubicBezTo>
                  <a:cubicBezTo>
                    <a:pt x="1191" y="1569"/>
                    <a:pt x="1300" y="1554"/>
                    <a:pt x="1407" y="1524"/>
                  </a:cubicBezTo>
                  <a:cubicBezTo>
                    <a:pt x="1562" y="1487"/>
                    <a:pt x="1713" y="1473"/>
                    <a:pt x="1861" y="1473"/>
                  </a:cubicBezTo>
                  <a:cubicBezTo>
                    <a:pt x="2050" y="1473"/>
                    <a:pt x="2233" y="1496"/>
                    <a:pt x="2411" y="1524"/>
                  </a:cubicBezTo>
                  <a:cubicBezTo>
                    <a:pt x="2662" y="1591"/>
                    <a:pt x="2847" y="1825"/>
                    <a:pt x="2847" y="2077"/>
                  </a:cubicBezTo>
                  <a:cubicBezTo>
                    <a:pt x="2847" y="2177"/>
                    <a:pt x="2930" y="2261"/>
                    <a:pt x="3031" y="2261"/>
                  </a:cubicBezTo>
                  <a:cubicBezTo>
                    <a:pt x="3098" y="2261"/>
                    <a:pt x="3181" y="2227"/>
                    <a:pt x="3198" y="2144"/>
                  </a:cubicBezTo>
                  <a:cubicBezTo>
                    <a:pt x="3432" y="2127"/>
                    <a:pt x="3616" y="1943"/>
                    <a:pt x="3667" y="1725"/>
                  </a:cubicBezTo>
                  <a:lnTo>
                    <a:pt x="3767" y="1139"/>
                  </a:lnTo>
                  <a:cubicBezTo>
                    <a:pt x="3901" y="319"/>
                    <a:pt x="2947" y="1"/>
                    <a:pt x="2395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8;p47">
              <a:extLst>
                <a:ext uri="{FF2B5EF4-FFF2-40B4-BE49-F238E27FC236}">
                  <a16:creationId xmlns:a16="http://schemas.microsoft.com/office/drawing/2014/main" id="{66FB9D02-FEC2-4D56-8DFE-3F4FD7F18FD7}"/>
                </a:ext>
              </a:extLst>
            </p:cNvPr>
            <p:cNvSpPr/>
            <p:nvPr/>
          </p:nvSpPr>
          <p:spPr>
            <a:xfrm>
              <a:off x="7128586" y="2285786"/>
              <a:ext cx="56259" cy="70793"/>
            </a:xfrm>
            <a:custGeom>
              <a:avLst/>
              <a:gdLst/>
              <a:ahLst/>
              <a:cxnLst/>
              <a:rect l="l" t="t" r="r" b="b"/>
              <a:pathLst>
                <a:path w="720" h="906" extrusionOk="0">
                  <a:moveTo>
                    <a:pt x="307" y="0"/>
                  </a:moveTo>
                  <a:cubicBezTo>
                    <a:pt x="62" y="0"/>
                    <a:pt x="0" y="211"/>
                    <a:pt x="0" y="453"/>
                  </a:cubicBezTo>
                  <a:cubicBezTo>
                    <a:pt x="0" y="704"/>
                    <a:pt x="67" y="905"/>
                    <a:pt x="335" y="905"/>
                  </a:cubicBezTo>
                  <a:cubicBezTo>
                    <a:pt x="552" y="905"/>
                    <a:pt x="720" y="570"/>
                    <a:pt x="720" y="319"/>
                  </a:cubicBezTo>
                  <a:cubicBezTo>
                    <a:pt x="720" y="68"/>
                    <a:pt x="586" y="1"/>
                    <a:pt x="335" y="1"/>
                  </a:cubicBezTo>
                  <a:cubicBezTo>
                    <a:pt x="325" y="1"/>
                    <a:pt x="316" y="0"/>
                    <a:pt x="307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9;p47">
              <a:extLst>
                <a:ext uri="{FF2B5EF4-FFF2-40B4-BE49-F238E27FC236}">
                  <a16:creationId xmlns:a16="http://schemas.microsoft.com/office/drawing/2014/main" id="{6A4212F2-FA08-4121-8A5E-704F5C1A6901}"/>
                </a:ext>
              </a:extLst>
            </p:cNvPr>
            <p:cNvSpPr/>
            <p:nvPr/>
          </p:nvSpPr>
          <p:spPr>
            <a:xfrm>
              <a:off x="6969031" y="2310712"/>
              <a:ext cx="31411" cy="85092"/>
            </a:xfrm>
            <a:custGeom>
              <a:avLst/>
              <a:gdLst/>
              <a:ahLst/>
              <a:cxnLst/>
              <a:rect l="l" t="t" r="r" b="b"/>
              <a:pathLst>
                <a:path w="402" h="1089" extrusionOk="0">
                  <a:moveTo>
                    <a:pt x="268" y="0"/>
                  </a:moveTo>
                  <a:cubicBezTo>
                    <a:pt x="234" y="0"/>
                    <a:pt x="201" y="17"/>
                    <a:pt x="201" y="67"/>
                  </a:cubicBezTo>
                  <a:lnTo>
                    <a:pt x="17" y="854"/>
                  </a:lnTo>
                  <a:cubicBezTo>
                    <a:pt x="0" y="988"/>
                    <a:pt x="84" y="1088"/>
                    <a:pt x="218" y="1088"/>
                  </a:cubicBezTo>
                  <a:cubicBezTo>
                    <a:pt x="318" y="1088"/>
                    <a:pt x="402" y="1005"/>
                    <a:pt x="402" y="921"/>
                  </a:cubicBezTo>
                  <a:lnTo>
                    <a:pt x="402" y="117"/>
                  </a:lnTo>
                  <a:cubicBezTo>
                    <a:pt x="402" y="101"/>
                    <a:pt x="385" y="67"/>
                    <a:pt x="352" y="34"/>
                  </a:cubicBezTo>
                  <a:cubicBezTo>
                    <a:pt x="335" y="17"/>
                    <a:pt x="318" y="0"/>
                    <a:pt x="268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0;p47">
              <a:extLst>
                <a:ext uri="{FF2B5EF4-FFF2-40B4-BE49-F238E27FC236}">
                  <a16:creationId xmlns:a16="http://schemas.microsoft.com/office/drawing/2014/main" id="{2DE55EA9-E80C-4048-8F38-67AB9C12CECF}"/>
                </a:ext>
              </a:extLst>
            </p:cNvPr>
            <p:cNvSpPr/>
            <p:nvPr/>
          </p:nvSpPr>
          <p:spPr>
            <a:xfrm>
              <a:off x="7052715" y="2636387"/>
              <a:ext cx="130880" cy="554620"/>
            </a:xfrm>
            <a:custGeom>
              <a:avLst/>
              <a:gdLst/>
              <a:ahLst/>
              <a:cxnLst/>
              <a:rect l="l" t="t" r="r" b="b"/>
              <a:pathLst>
                <a:path w="1675" h="7098" extrusionOk="0">
                  <a:moveTo>
                    <a:pt x="653" y="0"/>
                  </a:moveTo>
                  <a:lnTo>
                    <a:pt x="402" y="17"/>
                  </a:lnTo>
                  <a:cubicBezTo>
                    <a:pt x="335" y="17"/>
                    <a:pt x="268" y="84"/>
                    <a:pt x="285" y="151"/>
                  </a:cubicBezTo>
                  <a:cubicBezTo>
                    <a:pt x="402" y="686"/>
                    <a:pt x="737" y="2862"/>
                    <a:pt x="754" y="3214"/>
                  </a:cubicBezTo>
                  <a:cubicBezTo>
                    <a:pt x="820" y="4218"/>
                    <a:pt x="268" y="5758"/>
                    <a:pt x="34" y="6344"/>
                  </a:cubicBezTo>
                  <a:cubicBezTo>
                    <a:pt x="0" y="6511"/>
                    <a:pt x="0" y="6645"/>
                    <a:pt x="84" y="6796"/>
                  </a:cubicBezTo>
                  <a:lnTo>
                    <a:pt x="184" y="6980"/>
                  </a:lnTo>
                  <a:cubicBezTo>
                    <a:pt x="228" y="7057"/>
                    <a:pt x="308" y="7098"/>
                    <a:pt x="387" y="7098"/>
                  </a:cubicBezTo>
                  <a:cubicBezTo>
                    <a:pt x="428" y="7098"/>
                    <a:pt x="468" y="7087"/>
                    <a:pt x="502" y="7064"/>
                  </a:cubicBezTo>
                  <a:lnTo>
                    <a:pt x="620" y="6980"/>
                  </a:lnTo>
                  <a:cubicBezTo>
                    <a:pt x="904" y="6813"/>
                    <a:pt x="1072" y="6595"/>
                    <a:pt x="1155" y="6294"/>
                  </a:cubicBezTo>
                  <a:cubicBezTo>
                    <a:pt x="1339" y="5557"/>
                    <a:pt x="1674" y="4135"/>
                    <a:pt x="1574" y="3331"/>
                  </a:cubicBezTo>
                  <a:cubicBezTo>
                    <a:pt x="1440" y="2327"/>
                    <a:pt x="887" y="486"/>
                    <a:pt x="754" y="84"/>
                  </a:cubicBezTo>
                  <a:cubicBezTo>
                    <a:pt x="737" y="34"/>
                    <a:pt x="687" y="0"/>
                    <a:pt x="653" y="0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21;p47">
              <a:extLst>
                <a:ext uri="{FF2B5EF4-FFF2-40B4-BE49-F238E27FC236}">
                  <a16:creationId xmlns:a16="http://schemas.microsoft.com/office/drawing/2014/main" id="{14C4F523-E94C-497C-AE4B-000B979FC291}"/>
                </a:ext>
              </a:extLst>
            </p:cNvPr>
            <p:cNvSpPr/>
            <p:nvPr/>
          </p:nvSpPr>
          <p:spPr>
            <a:xfrm>
              <a:off x="7033103" y="2615446"/>
              <a:ext cx="133459" cy="553057"/>
            </a:xfrm>
            <a:custGeom>
              <a:avLst/>
              <a:gdLst/>
              <a:ahLst/>
              <a:cxnLst/>
              <a:rect l="l" t="t" r="r" b="b"/>
              <a:pathLst>
                <a:path w="1708" h="7078" extrusionOk="0">
                  <a:moveTo>
                    <a:pt x="586" y="0"/>
                  </a:moveTo>
                  <a:cubicBezTo>
                    <a:pt x="519" y="0"/>
                    <a:pt x="486" y="51"/>
                    <a:pt x="486" y="118"/>
                  </a:cubicBezTo>
                  <a:cubicBezTo>
                    <a:pt x="536" y="687"/>
                    <a:pt x="854" y="2863"/>
                    <a:pt x="854" y="3214"/>
                  </a:cubicBezTo>
                  <a:cubicBezTo>
                    <a:pt x="871" y="4218"/>
                    <a:pt x="285" y="5742"/>
                    <a:pt x="67" y="6311"/>
                  </a:cubicBezTo>
                  <a:cubicBezTo>
                    <a:pt x="0" y="6461"/>
                    <a:pt x="0" y="6629"/>
                    <a:pt x="84" y="6779"/>
                  </a:cubicBezTo>
                  <a:lnTo>
                    <a:pt x="184" y="6964"/>
                  </a:lnTo>
                  <a:cubicBezTo>
                    <a:pt x="230" y="7033"/>
                    <a:pt x="316" y="7078"/>
                    <a:pt x="397" y="7078"/>
                  </a:cubicBezTo>
                  <a:cubicBezTo>
                    <a:pt x="434" y="7078"/>
                    <a:pt x="471" y="7068"/>
                    <a:pt x="502" y="7047"/>
                  </a:cubicBezTo>
                  <a:lnTo>
                    <a:pt x="636" y="6980"/>
                  </a:lnTo>
                  <a:cubicBezTo>
                    <a:pt x="871" y="6830"/>
                    <a:pt x="1071" y="6612"/>
                    <a:pt x="1155" y="6311"/>
                  </a:cubicBezTo>
                  <a:cubicBezTo>
                    <a:pt x="1356" y="5608"/>
                    <a:pt x="1708" y="4185"/>
                    <a:pt x="1641" y="3365"/>
                  </a:cubicBezTo>
                  <a:cubicBezTo>
                    <a:pt x="1523" y="2360"/>
                    <a:pt x="1005" y="503"/>
                    <a:pt x="871" y="101"/>
                  </a:cubicBezTo>
                  <a:cubicBezTo>
                    <a:pt x="854" y="51"/>
                    <a:pt x="820" y="17"/>
                    <a:pt x="770" y="17"/>
                  </a:cubicBezTo>
                  <a:lnTo>
                    <a:pt x="586" y="0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22;p47">
              <a:extLst>
                <a:ext uri="{FF2B5EF4-FFF2-40B4-BE49-F238E27FC236}">
                  <a16:creationId xmlns:a16="http://schemas.microsoft.com/office/drawing/2014/main" id="{1368D6C1-4FC8-4DDF-8B20-EA0411EC9876}"/>
                </a:ext>
              </a:extLst>
            </p:cNvPr>
            <p:cNvSpPr/>
            <p:nvPr/>
          </p:nvSpPr>
          <p:spPr>
            <a:xfrm>
              <a:off x="7060529" y="2572236"/>
              <a:ext cx="44538" cy="47195"/>
            </a:xfrm>
            <a:custGeom>
              <a:avLst/>
              <a:gdLst/>
              <a:ahLst/>
              <a:cxnLst/>
              <a:rect l="l" t="t" r="r" b="b"/>
              <a:pathLst>
                <a:path w="570" h="604" extrusionOk="0">
                  <a:moveTo>
                    <a:pt x="151" y="1"/>
                  </a:moveTo>
                  <a:cubicBezTo>
                    <a:pt x="84" y="1"/>
                    <a:pt x="1" y="85"/>
                    <a:pt x="1" y="152"/>
                  </a:cubicBezTo>
                  <a:lnTo>
                    <a:pt x="1" y="503"/>
                  </a:lnTo>
                  <a:cubicBezTo>
                    <a:pt x="1" y="570"/>
                    <a:pt x="51" y="604"/>
                    <a:pt x="101" y="604"/>
                  </a:cubicBezTo>
                  <a:lnTo>
                    <a:pt x="469" y="604"/>
                  </a:lnTo>
                  <a:cubicBezTo>
                    <a:pt x="520" y="604"/>
                    <a:pt x="570" y="570"/>
                    <a:pt x="570" y="503"/>
                  </a:cubicBezTo>
                  <a:lnTo>
                    <a:pt x="570" y="152"/>
                  </a:lnTo>
                  <a:cubicBezTo>
                    <a:pt x="570" y="85"/>
                    <a:pt x="520" y="51"/>
                    <a:pt x="469" y="5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23;p47">
              <a:extLst>
                <a:ext uri="{FF2B5EF4-FFF2-40B4-BE49-F238E27FC236}">
                  <a16:creationId xmlns:a16="http://schemas.microsoft.com/office/drawing/2014/main" id="{EEF52717-F0CE-4CFD-B446-A91B41446F33}"/>
                </a:ext>
              </a:extLst>
            </p:cNvPr>
            <p:cNvSpPr/>
            <p:nvPr/>
          </p:nvSpPr>
          <p:spPr>
            <a:xfrm>
              <a:off x="7097175" y="2491208"/>
              <a:ext cx="92905" cy="140647"/>
            </a:xfrm>
            <a:custGeom>
              <a:avLst/>
              <a:gdLst/>
              <a:ahLst/>
              <a:cxnLst/>
              <a:rect l="l" t="t" r="r" b="b"/>
              <a:pathLst>
                <a:path w="1189" h="1800" extrusionOk="0">
                  <a:moveTo>
                    <a:pt x="603" y="0"/>
                  </a:moveTo>
                  <a:lnTo>
                    <a:pt x="34" y="954"/>
                  </a:lnTo>
                  <a:cubicBezTo>
                    <a:pt x="0" y="1021"/>
                    <a:pt x="0" y="1122"/>
                    <a:pt x="34" y="1189"/>
                  </a:cubicBezTo>
                  <a:lnTo>
                    <a:pt x="452" y="1774"/>
                  </a:lnTo>
                  <a:cubicBezTo>
                    <a:pt x="477" y="1791"/>
                    <a:pt x="507" y="1800"/>
                    <a:pt x="534" y="1800"/>
                  </a:cubicBezTo>
                  <a:cubicBezTo>
                    <a:pt x="561" y="1800"/>
                    <a:pt x="586" y="1791"/>
                    <a:pt x="603" y="1774"/>
                  </a:cubicBezTo>
                  <a:cubicBezTo>
                    <a:pt x="1072" y="1055"/>
                    <a:pt x="1189" y="101"/>
                    <a:pt x="1189" y="101"/>
                  </a:cubicBez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24;p47">
              <a:extLst>
                <a:ext uri="{FF2B5EF4-FFF2-40B4-BE49-F238E27FC236}">
                  <a16:creationId xmlns:a16="http://schemas.microsoft.com/office/drawing/2014/main" id="{CEC50891-004F-4A64-AAB0-D62A8F70BD58}"/>
                </a:ext>
              </a:extLst>
            </p:cNvPr>
            <p:cNvSpPr/>
            <p:nvPr/>
          </p:nvSpPr>
          <p:spPr>
            <a:xfrm>
              <a:off x="6995128" y="2510821"/>
              <a:ext cx="77278" cy="116816"/>
            </a:xfrm>
            <a:custGeom>
              <a:avLst/>
              <a:gdLst/>
              <a:ahLst/>
              <a:cxnLst/>
              <a:rect l="l" t="t" r="r" b="b"/>
              <a:pathLst>
                <a:path w="989" h="1495" extrusionOk="0">
                  <a:moveTo>
                    <a:pt x="620" y="0"/>
                  </a:moveTo>
                  <a:lnTo>
                    <a:pt x="34" y="184"/>
                  </a:lnTo>
                  <a:cubicBezTo>
                    <a:pt x="34" y="184"/>
                    <a:pt x="1" y="770"/>
                    <a:pt x="469" y="1457"/>
                  </a:cubicBezTo>
                  <a:cubicBezTo>
                    <a:pt x="486" y="1482"/>
                    <a:pt x="511" y="1494"/>
                    <a:pt x="539" y="1494"/>
                  </a:cubicBezTo>
                  <a:cubicBezTo>
                    <a:pt x="566" y="1494"/>
                    <a:pt x="595" y="1482"/>
                    <a:pt x="620" y="1457"/>
                  </a:cubicBezTo>
                  <a:lnTo>
                    <a:pt x="955" y="921"/>
                  </a:lnTo>
                  <a:cubicBezTo>
                    <a:pt x="988" y="854"/>
                    <a:pt x="988" y="770"/>
                    <a:pt x="972" y="703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25;p47">
              <a:extLst>
                <a:ext uri="{FF2B5EF4-FFF2-40B4-BE49-F238E27FC236}">
                  <a16:creationId xmlns:a16="http://schemas.microsoft.com/office/drawing/2014/main" id="{04397EE3-94B5-4685-8CD1-C53CB953436B}"/>
                </a:ext>
              </a:extLst>
            </p:cNvPr>
            <p:cNvSpPr/>
            <p:nvPr/>
          </p:nvSpPr>
          <p:spPr>
            <a:xfrm>
              <a:off x="6083583" y="2446748"/>
              <a:ext cx="1185033" cy="1185033"/>
            </a:xfrm>
            <a:custGeom>
              <a:avLst/>
              <a:gdLst/>
              <a:ahLst/>
              <a:cxnLst/>
              <a:rect l="l" t="t" r="r" b="b"/>
              <a:pathLst>
                <a:path w="15166" h="15166" extrusionOk="0">
                  <a:moveTo>
                    <a:pt x="7560" y="3923"/>
                  </a:moveTo>
                  <a:cubicBezTo>
                    <a:pt x="9663" y="3923"/>
                    <a:pt x="11391" y="5719"/>
                    <a:pt x="11215" y="7867"/>
                  </a:cubicBezTo>
                  <a:cubicBezTo>
                    <a:pt x="11064" y="9641"/>
                    <a:pt x="9641" y="11064"/>
                    <a:pt x="7867" y="11215"/>
                  </a:cubicBezTo>
                  <a:cubicBezTo>
                    <a:pt x="7773" y="11222"/>
                    <a:pt x="7679" y="11225"/>
                    <a:pt x="7586" y="11225"/>
                  </a:cubicBezTo>
                  <a:cubicBezTo>
                    <a:pt x="5470" y="11225"/>
                    <a:pt x="3757" y="9430"/>
                    <a:pt x="3934" y="7281"/>
                  </a:cubicBezTo>
                  <a:cubicBezTo>
                    <a:pt x="4067" y="5507"/>
                    <a:pt x="5490" y="4068"/>
                    <a:pt x="7281" y="3934"/>
                  </a:cubicBezTo>
                  <a:cubicBezTo>
                    <a:pt x="7375" y="3927"/>
                    <a:pt x="7468" y="3923"/>
                    <a:pt x="7560" y="3923"/>
                  </a:cubicBezTo>
                  <a:close/>
                  <a:moveTo>
                    <a:pt x="6779" y="0"/>
                  </a:moveTo>
                  <a:cubicBezTo>
                    <a:pt x="6394" y="0"/>
                    <a:pt x="6110" y="285"/>
                    <a:pt x="6110" y="670"/>
                  </a:cubicBezTo>
                  <a:lnTo>
                    <a:pt x="6110" y="1172"/>
                  </a:lnTo>
                  <a:cubicBezTo>
                    <a:pt x="6110" y="1490"/>
                    <a:pt x="5892" y="1774"/>
                    <a:pt x="5607" y="1875"/>
                  </a:cubicBezTo>
                  <a:cubicBezTo>
                    <a:pt x="5373" y="1958"/>
                    <a:pt x="5172" y="2042"/>
                    <a:pt x="4938" y="2159"/>
                  </a:cubicBezTo>
                  <a:cubicBezTo>
                    <a:pt x="4828" y="2208"/>
                    <a:pt x="4714" y="2232"/>
                    <a:pt x="4603" y="2232"/>
                  </a:cubicBezTo>
                  <a:cubicBezTo>
                    <a:pt x="4409" y="2232"/>
                    <a:pt x="4223" y="2158"/>
                    <a:pt x="4084" y="2009"/>
                  </a:cubicBezTo>
                  <a:lnTo>
                    <a:pt x="3716" y="1657"/>
                  </a:lnTo>
                  <a:cubicBezTo>
                    <a:pt x="3582" y="1515"/>
                    <a:pt x="3410" y="1444"/>
                    <a:pt x="3241" y="1444"/>
                  </a:cubicBezTo>
                  <a:cubicBezTo>
                    <a:pt x="3072" y="1444"/>
                    <a:pt x="2904" y="1515"/>
                    <a:pt x="2779" y="1657"/>
                  </a:cubicBezTo>
                  <a:lnTo>
                    <a:pt x="1657" y="2779"/>
                  </a:lnTo>
                  <a:cubicBezTo>
                    <a:pt x="1373" y="3046"/>
                    <a:pt x="1373" y="3465"/>
                    <a:pt x="1657" y="3716"/>
                  </a:cubicBezTo>
                  <a:lnTo>
                    <a:pt x="2009" y="4084"/>
                  </a:lnTo>
                  <a:cubicBezTo>
                    <a:pt x="2243" y="4302"/>
                    <a:pt x="2293" y="4637"/>
                    <a:pt x="2159" y="4938"/>
                  </a:cubicBezTo>
                  <a:cubicBezTo>
                    <a:pt x="2042" y="5139"/>
                    <a:pt x="1958" y="5373"/>
                    <a:pt x="1875" y="5607"/>
                  </a:cubicBezTo>
                  <a:cubicBezTo>
                    <a:pt x="1774" y="5892"/>
                    <a:pt x="1506" y="6110"/>
                    <a:pt x="1172" y="6110"/>
                  </a:cubicBezTo>
                  <a:lnTo>
                    <a:pt x="670" y="6110"/>
                  </a:lnTo>
                  <a:cubicBezTo>
                    <a:pt x="285" y="6110"/>
                    <a:pt x="0" y="6394"/>
                    <a:pt x="0" y="6779"/>
                  </a:cubicBezTo>
                  <a:lnTo>
                    <a:pt x="0" y="8386"/>
                  </a:lnTo>
                  <a:cubicBezTo>
                    <a:pt x="0" y="8771"/>
                    <a:pt x="285" y="9056"/>
                    <a:pt x="670" y="9056"/>
                  </a:cubicBezTo>
                  <a:lnTo>
                    <a:pt x="1172" y="9056"/>
                  </a:lnTo>
                  <a:cubicBezTo>
                    <a:pt x="1490" y="9056"/>
                    <a:pt x="1774" y="9273"/>
                    <a:pt x="1875" y="9558"/>
                  </a:cubicBezTo>
                  <a:cubicBezTo>
                    <a:pt x="1958" y="9792"/>
                    <a:pt x="2042" y="9993"/>
                    <a:pt x="2159" y="10227"/>
                  </a:cubicBezTo>
                  <a:cubicBezTo>
                    <a:pt x="2293" y="10529"/>
                    <a:pt x="2243" y="10847"/>
                    <a:pt x="2009" y="11081"/>
                  </a:cubicBezTo>
                  <a:lnTo>
                    <a:pt x="1657" y="11433"/>
                  </a:lnTo>
                  <a:cubicBezTo>
                    <a:pt x="1373" y="11717"/>
                    <a:pt x="1373" y="12136"/>
                    <a:pt x="1657" y="12387"/>
                  </a:cubicBezTo>
                  <a:lnTo>
                    <a:pt x="2779" y="13508"/>
                  </a:lnTo>
                  <a:cubicBezTo>
                    <a:pt x="2913" y="13642"/>
                    <a:pt x="3084" y="13709"/>
                    <a:pt x="3254" y="13709"/>
                  </a:cubicBezTo>
                  <a:cubicBezTo>
                    <a:pt x="3423" y="13709"/>
                    <a:pt x="3590" y="13642"/>
                    <a:pt x="3716" y="13508"/>
                  </a:cubicBezTo>
                  <a:lnTo>
                    <a:pt x="4084" y="13157"/>
                  </a:lnTo>
                  <a:cubicBezTo>
                    <a:pt x="4223" y="13007"/>
                    <a:pt x="4410" y="12925"/>
                    <a:pt x="4605" y="12925"/>
                  </a:cubicBezTo>
                  <a:cubicBezTo>
                    <a:pt x="4716" y="12925"/>
                    <a:pt x="4829" y="12952"/>
                    <a:pt x="4938" y="13006"/>
                  </a:cubicBezTo>
                  <a:cubicBezTo>
                    <a:pt x="5139" y="13123"/>
                    <a:pt x="5373" y="13207"/>
                    <a:pt x="5607" y="13290"/>
                  </a:cubicBezTo>
                  <a:cubicBezTo>
                    <a:pt x="5892" y="13391"/>
                    <a:pt x="6110" y="13659"/>
                    <a:pt x="6110" y="13994"/>
                  </a:cubicBezTo>
                  <a:lnTo>
                    <a:pt x="6110" y="14496"/>
                  </a:lnTo>
                  <a:cubicBezTo>
                    <a:pt x="6110" y="14881"/>
                    <a:pt x="6394" y="15165"/>
                    <a:pt x="6779" y="15165"/>
                  </a:cubicBezTo>
                  <a:lnTo>
                    <a:pt x="8386" y="15165"/>
                  </a:lnTo>
                  <a:cubicBezTo>
                    <a:pt x="8771" y="15165"/>
                    <a:pt x="9056" y="14881"/>
                    <a:pt x="9056" y="14496"/>
                  </a:cubicBezTo>
                  <a:lnTo>
                    <a:pt x="9056" y="13994"/>
                  </a:lnTo>
                  <a:cubicBezTo>
                    <a:pt x="9056" y="13675"/>
                    <a:pt x="9273" y="13391"/>
                    <a:pt x="9558" y="13290"/>
                  </a:cubicBezTo>
                  <a:cubicBezTo>
                    <a:pt x="9792" y="13207"/>
                    <a:pt x="9993" y="13123"/>
                    <a:pt x="10227" y="13006"/>
                  </a:cubicBezTo>
                  <a:cubicBezTo>
                    <a:pt x="10331" y="12957"/>
                    <a:pt x="10443" y="12933"/>
                    <a:pt x="10555" y="12933"/>
                  </a:cubicBezTo>
                  <a:cubicBezTo>
                    <a:pt x="10750" y="12933"/>
                    <a:pt x="10942" y="13007"/>
                    <a:pt x="11081" y="13157"/>
                  </a:cubicBezTo>
                  <a:lnTo>
                    <a:pt x="11449" y="13508"/>
                  </a:lnTo>
                  <a:cubicBezTo>
                    <a:pt x="11583" y="13642"/>
                    <a:pt x="11755" y="13709"/>
                    <a:pt x="11924" y="13709"/>
                  </a:cubicBezTo>
                  <a:cubicBezTo>
                    <a:pt x="12094" y="13709"/>
                    <a:pt x="12261" y="13642"/>
                    <a:pt x="12387" y="13508"/>
                  </a:cubicBezTo>
                  <a:lnTo>
                    <a:pt x="13508" y="12387"/>
                  </a:lnTo>
                  <a:cubicBezTo>
                    <a:pt x="13793" y="12102"/>
                    <a:pt x="13793" y="11684"/>
                    <a:pt x="13508" y="11433"/>
                  </a:cubicBezTo>
                  <a:lnTo>
                    <a:pt x="13157" y="11081"/>
                  </a:lnTo>
                  <a:cubicBezTo>
                    <a:pt x="12922" y="10847"/>
                    <a:pt x="12872" y="10529"/>
                    <a:pt x="13006" y="10227"/>
                  </a:cubicBezTo>
                  <a:cubicBezTo>
                    <a:pt x="13123" y="10010"/>
                    <a:pt x="13207" y="9792"/>
                    <a:pt x="13290" y="9558"/>
                  </a:cubicBezTo>
                  <a:cubicBezTo>
                    <a:pt x="13391" y="9273"/>
                    <a:pt x="13659" y="9056"/>
                    <a:pt x="13993" y="9056"/>
                  </a:cubicBezTo>
                  <a:lnTo>
                    <a:pt x="14496" y="9056"/>
                  </a:lnTo>
                  <a:cubicBezTo>
                    <a:pt x="14847" y="9056"/>
                    <a:pt x="15165" y="8738"/>
                    <a:pt x="15165" y="8386"/>
                  </a:cubicBezTo>
                  <a:lnTo>
                    <a:pt x="15165" y="6779"/>
                  </a:lnTo>
                  <a:cubicBezTo>
                    <a:pt x="15165" y="6394"/>
                    <a:pt x="14881" y="6110"/>
                    <a:pt x="14496" y="6110"/>
                  </a:cubicBezTo>
                  <a:lnTo>
                    <a:pt x="13993" y="6110"/>
                  </a:lnTo>
                  <a:cubicBezTo>
                    <a:pt x="13675" y="6110"/>
                    <a:pt x="13391" y="5892"/>
                    <a:pt x="13290" y="5607"/>
                  </a:cubicBezTo>
                  <a:cubicBezTo>
                    <a:pt x="13207" y="5373"/>
                    <a:pt x="13123" y="5172"/>
                    <a:pt x="13006" y="4938"/>
                  </a:cubicBezTo>
                  <a:cubicBezTo>
                    <a:pt x="12872" y="4637"/>
                    <a:pt x="12922" y="4302"/>
                    <a:pt x="13157" y="4084"/>
                  </a:cubicBezTo>
                  <a:lnTo>
                    <a:pt x="13508" y="3716"/>
                  </a:lnTo>
                  <a:cubicBezTo>
                    <a:pt x="13793" y="3448"/>
                    <a:pt x="13793" y="3030"/>
                    <a:pt x="13508" y="2779"/>
                  </a:cubicBezTo>
                  <a:lnTo>
                    <a:pt x="12387" y="1657"/>
                  </a:lnTo>
                  <a:cubicBezTo>
                    <a:pt x="12253" y="1515"/>
                    <a:pt x="12081" y="1444"/>
                    <a:pt x="11912" y="1444"/>
                  </a:cubicBezTo>
                  <a:cubicBezTo>
                    <a:pt x="11742" y="1444"/>
                    <a:pt x="11575" y="1515"/>
                    <a:pt x="11449" y="1657"/>
                  </a:cubicBezTo>
                  <a:lnTo>
                    <a:pt x="11081" y="2009"/>
                  </a:lnTo>
                  <a:cubicBezTo>
                    <a:pt x="10942" y="2158"/>
                    <a:pt x="10757" y="2232"/>
                    <a:pt x="10562" y="2232"/>
                  </a:cubicBezTo>
                  <a:cubicBezTo>
                    <a:pt x="10451" y="2232"/>
                    <a:pt x="10337" y="2208"/>
                    <a:pt x="10227" y="2159"/>
                  </a:cubicBezTo>
                  <a:cubicBezTo>
                    <a:pt x="10026" y="2042"/>
                    <a:pt x="9792" y="1958"/>
                    <a:pt x="9558" y="1875"/>
                  </a:cubicBezTo>
                  <a:cubicBezTo>
                    <a:pt x="9273" y="1774"/>
                    <a:pt x="9056" y="1507"/>
                    <a:pt x="9056" y="1172"/>
                  </a:cubicBezTo>
                  <a:lnTo>
                    <a:pt x="9056" y="670"/>
                  </a:lnTo>
                  <a:cubicBezTo>
                    <a:pt x="9056" y="285"/>
                    <a:pt x="8771" y="0"/>
                    <a:pt x="8386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26;p47">
              <a:extLst>
                <a:ext uri="{FF2B5EF4-FFF2-40B4-BE49-F238E27FC236}">
                  <a16:creationId xmlns:a16="http://schemas.microsoft.com/office/drawing/2014/main" id="{83AE6AB0-65EC-466C-A15A-E0CE2053E7A1}"/>
                </a:ext>
              </a:extLst>
            </p:cNvPr>
            <p:cNvSpPr/>
            <p:nvPr/>
          </p:nvSpPr>
          <p:spPr>
            <a:xfrm>
              <a:off x="6250952" y="2614118"/>
              <a:ext cx="848886" cy="848886"/>
            </a:xfrm>
            <a:custGeom>
              <a:avLst/>
              <a:gdLst/>
              <a:ahLst/>
              <a:cxnLst/>
              <a:rect l="l" t="t" r="r" b="b"/>
              <a:pathLst>
                <a:path w="10864" h="10864" fill="none" extrusionOk="0">
                  <a:moveTo>
                    <a:pt x="8671" y="1792"/>
                  </a:moveTo>
                  <a:cubicBezTo>
                    <a:pt x="10680" y="3583"/>
                    <a:pt x="10864" y="6663"/>
                    <a:pt x="9073" y="8671"/>
                  </a:cubicBezTo>
                  <a:cubicBezTo>
                    <a:pt x="7282" y="10680"/>
                    <a:pt x="4202" y="10864"/>
                    <a:pt x="2193" y="9090"/>
                  </a:cubicBezTo>
                  <a:cubicBezTo>
                    <a:pt x="185" y="7299"/>
                    <a:pt x="1" y="4219"/>
                    <a:pt x="1775" y="2193"/>
                  </a:cubicBezTo>
                  <a:cubicBezTo>
                    <a:pt x="3566" y="185"/>
                    <a:pt x="6646" y="1"/>
                    <a:pt x="8671" y="1792"/>
                  </a:cubicBezTo>
                  <a:close/>
                </a:path>
              </a:pathLst>
            </a:custGeom>
            <a:noFill/>
            <a:ln w="15475" cap="flat" cmpd="sng">
              <a:solidFill>
                <a:srgbClr val="666666"/>
              </a:solidFill>
              <a:prstDash val="solid"/>
              <a:miter lim="167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27;p47">
              <a:extLst>
                <a:ext uri="{FF2B5EF4-FFF2-40B4-BE49-F238E27FC236}">
                  <a16:creationId xmlns:a16="http://schemas.microsoft.com/office/drawing/2014/main" id="{93895B00-0755-45F5-9D2C-548ED3325BE2}"/>
                </a:ext>
              </a:extLst>
            </p:cNvPr>
            <p:cNvSpPr/>
            <p:nvPr/>
          </p:nvSpPr>
          <p:spPr>
            <a:xfrm>
              <a:off x="6539981" y="2493708"/>
              <a:ext cx="157056" cy="173075"/>
            </a:xfrm>
            <a:custGeom>
              <a:avLst/>
              <a:gdLst/>
              <a:ahLst/>
              <a:cxnLst/>
              <a:rect l="l" t="t" r="r" b="b"/>
              <a:pathLst>
                <a:path w="2010" h="2215" extrusionOk="0">
                  <a:moveTo>
                    <a:pt x="340" y="1"/>
                  </a:moveTo>
                  <a:cubicBezTo>
                    <a:pt x="302" y="1"/>
                    <a:pt x="275" y="21"/>
                    <a:pt x="269" y="69"/>
                  </a:cubicBezTo>
                  <a:cubicBezTo>
                    <a:pt x="252" y="152"/>
                    <a:pt x="168" y="152"/>
                    <a:pt x="84" y="219"/>
                  </a:cubicBezTo>
                  <a:cubicBezTo>
                    <a:pt x="1" y="269"/>
                    <a:pt x="34" y="688"/>
                    <a:pt x="34" y="822"/>
                  </a:cubicBezTo>
                  <a:cubicBezTo>
                    <a:pt x="34" y="973"/>
                    <a:pt x="1" y="1006"/>
                    <a:pt x="202" y="1240"/>
                  </a:cubicBezTo>
                  <a:cubicBezTo>
                    <a:pt x="369" y="1424"/>
                    <a:pt x="1089" y="1893"/>
                    <a:pt x="1089" y="1893"/>
                  </a:cubicBezTo>
                  <a:lnTo>
                    <a:pt x="1390" y="2094"/>
                  </a:lnTo>
                  <a:cubicBezTo>
                    <a:pt x="1464" y="2177"/>
                    <a:pt x="1553" y="2214"/>
                    <a:pt x="1640" y="2214"/>
                  </a:cubicBezTo>
                  <a:cubicBezTo>
                    <a:pt x="1711" y="2214"/>
                    <a:pt x="1782" y="2189"/>
                    <a:pt x="1842" y="2144"/>
                  </a:cubicBezTo>
                  <a:cubicBezTo>
                    <a:pt x="1959" y="2027"/>
                    <a:pt x="2009" y="1826"/>
                    <a:pt x="1875" y="1676"/>
                  </a:cubicBezTo>
                  <a:lnTo>
                    <a:pt x="1742" y="1508"/>
                  </a:lnTo>
                  <a:cubicBezTo>
                    <a:pt x="1608" y="1324"/>
                    <a:pt x="1507" y="1090"/>
                    <a:pt x="1507" y="839"/>
                  </a:cubicBezTo>
                  <a:cubicBezTo>
                    <a:pt x="1507" y="679"/>
                    <a:pt x="1401" y="232"/>
                    <a:pt x="1247" y="232"/>
                  </a:cubicBezTo>
                  <a:cubicBezTo>
                    <a:pt x="1239" y="232"/>
                    <a:pt x="1231" y="234"/>
                    <a:pt x="1223" y="236"/>
                  </a:cubicBezTo>
                  <a:cubicBezTo>
                    <a:pt x="1091" y="253"/>
                    <a:pt x="1219" y="822"/>
                    <a:pt x="1094" y="822"/>
                  </a:cubicBezTo>
                  <a:cubicBezTo>
                    <a:pt x="1092" y="822"/>
                    <a:pt x="1091" y="822"/>
                    <a:pt x="1089" y="822"/>
                  </a:cubicBezTo>
                  <a:cubicBezTo>
                    <a:pt x="1022" y="822"/>
                    <a:pt x="771" y="403"/>
                    <a:pt x="587" y="152"/>
                  </a:cubicBezTo>
                  <a:cubicBezTo>
                    <a:pt x="511" y="66"/>
                    <a:pt x="408" y="1"/>
                    <a:pt x="340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28;p47">
              <a:extLst>
                <a:ext uri="{FF2B5EF4-FFF2-40B4-BE49-F238E27FC236}">
                  <a16:creationId xmlns:a16="http://schemas.microsoft.com/office/drawing/2014/main" id="{4B56D7BD-065E-48C8-8681-48DB7E64A9F9}"/>
                </a:ext>
              </a:extLst>
            </p:cNvPr>
            <p:cNvSpPr/>
            <p:nvPr/>
          </p:nvSpPr>
          <p:spPr>
            <a:xfrm>
              <a:off x="6634136" y="2491911"/>
              <a:ext cx="703159" cy="504221"/>
            </a:xfrm>
            <a:custGeom>
              <a:avLst/>
              <a:gdLst/>
              <a:ahLst/>
              <a:cxnLst/>
              <a:rect l="l" t="t" r="r" b="b"/>
              <a:pathLst>
                <a:path w="8999" h="6453" extrusionOk="0">
                  <a:moveTo>
                    <a:pt x="7776" y="1"/>
                  </a:moveTo>
                  <a:cubicBezTo>
                    <a:pt x="7562" y="1"/>
                    <a:pt x="7356" y="87"/>
                    <a:pt x="7199" y="276"/>
                  </a:cubicBezTo>
                  <a:cubicBezTo>
                    <a:pt x="6857" y="683"/>
                    <a:pt x="4964" y="4570"/>
                    <a:pt x="4229" y="4570"/>
                  </a:cubicBezTo>
                  <a:cubicBezTo>
                    <a:pt x="4208" y="4570"/>
                    <a:pt x="4188" y="4567"/>
                    <a:pt x="4169" y="4561"/>
                  </a:cubicBezTo>
                  <a:cubicBezTo>
                    <a:pt x="3483" y="4343"/>
                    <a:pt x="520" y="1498"/>
                    <a:pt x="520" y="1498"/>
                  </a:cubicBezTo>
                  <a:cubicBezTo>
                    <a:pt x="235" y="1699"/>
                    <a:pt x="68" y="1916"/>
                    <a:pt x="1" y="2117"/>
                  </a:cubicBezTo>
                  <a:cubicBezTo>
                    <a:pt x="1" y="2117"/>
                    <a:pt x="3655" y="6452"/>
                    <a:pt x="4163" y="6452"/>
                  </a:cubicBezTo>
                  <a:cubicBezTo>
                    <a:pt x="4165" y="6452"/>
                    <a:pt x="4167" y="6452"/>
                    <a:pt x="4169" y="6452"/>
                  </a:cubicBezTo>
                  <a:cubicBezTo>
                    <a:pt x="4654" y="6402"/>
                    <a:pt x="8554" y="3222"/>
                    <a:pt x="8839" y="1598"/>
                  </a:cubicBezTo>
                  <a:cubicBezTo>
                    <a:pt x="8998" y="643"/>
                    <a:pt x="8360" y="1"/>
                    <a:pt x="7776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29;p47">
              <a:extLst>
                <a:ext uri="{FF2B5EF4-FFF2-40B4-BE49-F238E27FC236}">
                  <a16:creationId xmlns:a16="http://schemas.microsoft.com/office/drawing/2014/main" id="{339F5B60-5DE7-4112-925B-64AAF5C49540}"/>
                </a:ext>
              </a:extLst>
            </p:cNvPr>
            <p:cNvSpPr/>
            <p:nvPr/>
          </p:nvSpPr>
          <p:spPr>
            <a:xfrm>
              <a:off x="5188915" y="1202025"/>
              <a:ext cx="175341" cy="167839"/>
            </a:xfrm>
            <a:custGeom>
              <a:avLst/>
              <a:gdLst/>
              <a:ahLst/>
              <a:cxnLst/>
              <a:rect l="l" t="t" r="r" b="b"/>
              <a:pathLst>
                <a:path w="2244" h="2148" extrusionOk="0">
                  <a:moveTo>
                    <a:pt x="1241" y="0"/>
                  </a:moveTo>
                  <a:cubicBezTo>
                    <a:pt x="1189" y="0"/>
                    <a:pt x="1134" y="26"/>
                    <a:pt x="1089" y="79"/>
                  </a:cubicBezTo>
                  <a:lnTo>
                    <a:pt x="821" y="480"/>
                  </a:lnTo>
                  <a:cubicBezTo>
                    <a:pt x="788" y="531"/>
                    <a:pt x="737" y="547"/>
                    <a:pt x="687" y="547"/>
                  </a:cubicBezTo>
                  <a:lnTo>
                    <a:pt x="202" y="547"/>
                  </a:lnTo>
                  <a:cubicBezTo>
                    <a:pt x="85" y="547"/>
                    <a:pt x="1" y="698"/>
                    <a:pt x="85" y="798"/>
                  </a:cubicBezTo>
                  <a:lnTo>
                    <a:pt x="369" y="1167"/>
                  </a:lnTo>
                  <a:cubicBezTo>
                    <a:pt x="403" y="1217"/>
                    <a:pt x="419" y="1284"/>
                    <a:pt x="403" y="1317"/>
                  </a:cubicBezTo>
                  <a:lnTo>
                    <a:pt x="252" y="1786"/>
                  </a:lnTo>
                  <a:cubicBezTo>
                    <a:pt x="210" y="1884"/>
                    <a:pt x="285" y="1982"/>
                    <a:pt x="379" y="1982"/>
                  </a:cubicBezTo>
                  <a:cubicBezTo>
                    <a:pt x="398" y="1982"/>
                    <a:pt x="417" y="1978"/>
                    <a:pt x="436" y="1970"/>
                  </a:cubicBezTo>
                  <a:lnTo>
                    <a:pt x="905" y="1803"/>
                  </a:lnTo>
                  <a:cubicBezTo>
                    <a:pt x="919" y="1798"/>
                    <a:pt x="934" y="1796"/>
                    <a:pt x="948" y="1796"/>
                  </a:cubicBezTo>
                  <a:cubicBezTo>
                    <a:pt x="983" y="1796"/>
                    <a:pt x="1015" y="1808"/>
                    <a:pt x="1039" y="1819"/>
                  </a:cubicBezTo>
                  <a:lnTo>
                    <a:pt x="1440" y="2121"/>
                  </a:lnTo>
                  <a:cubicBezTo>
                    <a:pt x="1463" y="2139"/>
                    <a:pt x="1490" y="2147"/>
                    <a:pt x="1518" y="2147"/>
                  </a:cubicBezTo>
                  <a:cubicBezTo>
                    <a:pt x="1594" y="2147"/>
                    <a:pt x="1675" y="2085"/>
                    <a:pt x="1675" y="1987"/>
                  </a:cubicBezTo>
                  <a:lnTo>
                    <a:pt x="1675" y="1518"/>
                  </a:lnTo>
                  <a:cubicBezTo>
                    <a:pt x="1675" y="1468"/>
                    <a:pt x="1691" y="1401"/>
                    <a:pt x="1742" y="1384"/>
                  </a:cubicBezTo>
                  <a:lnTo>
                    <a:pt x="2127" y="1100"/>
                  </a:lnTo>
                  <a:cubicBezTo>
                    <a:pt x="2244" y="1016"/>
                    <a:pt x="2210" y="865"/>
                    <a:pt x="2093" y="815"/>
                  </a:cubicBezTo>
                  <a:lnTo>
                    <a:pt x="1641" y="681"/>
                  </a:lnTo>
                  <a:cubicBezTo>
                    <a:pt x="1574" y="648"/>
                    <a:pt x="1558" y="614"/>
                    <a:pt x="1524" y="564"/>
                  </a:cubicBezTo>
                  <a:lnTo>
                    <a:pt x="1390" y="112"/>
                  </a:lnTo>
                  <a:cubicBezTo>
                    <a:pt x="1363" y="39"/>
                    <a:pt x="1305" y="0"/>
                    <a:pt x="1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30;p47">
              <a:extLst>
                <a:ext uri="{FF2B5EF4-FFF2-40B4-BE49-F238E27FC236}">
                  <a16:creationId xmlns:a16="http://schemas.microsoft.com/office/drawing/2014/main" id="{45D9AA25-66A3-40F1-8E6D-43D20A31073C}"/>
                </a:ext>
              </a:extLst>
            </p:cNvPr>
            <p:cNvSpPr/>
            <p:nvPr/>
          </p:nvSpPr>
          <p:spPr>
            <a:xfrm>
              <a:off x="5127499" y="1147954"/>
              <a:ext cx="294344" cy="273481"/>
            </a:xfrm>
            <a:custGeom>
              <a:avLst/>
              <a:gdLst/>
              <a:ahLst/>
              <a:cxnLst/>
              <a:rect l="l" t="t" r="r" b="b"/>
              <a:pathLst>
                <a:path w="3767" h="3500" extrusionOk="0">
                  <a:moveTo>
                    <a:pt x="1875" y="151"/>
                  </a:moveTo>
                  <a:cubicBezTo>
                    <a:pt x="1959" y="151"/>
                    <a:pt x="2042" y="151"/>
                    <a:pt x="2109" y="168"/>
                  </a:cubicBezTo>
                  <a:cubicBezTo>
                    <a:pt x="2980" y="302"/>
                    <a:pt x="3599" y="1122"/>
                    <a:pt x="3448" y="1993"/>
                  </a:cubicBezTo>
                  <a:cubicBezTo>
                    <a:pt x="3314" y="2763"/>
                    <a:pt x="2645" y="3348"/>
                    <a:pt x="1858" y="3348"/>
                  </a:cubicBezTo>
                  <a:cubicBezTo>
                    <a:pt x="1774" y="3348"/>
                    <a:pt x="1691" y="3348"/>
                    <a:pt x="1624" y="3332"/>
                  </a:cubicBezTo>
                  <a:cubicBezTo>
                    <a:pt x="1205" y="3265"/>
                    <a:pt x="837" y="3047"/>
                    <a:pt x="586" y="2712"/>
                  </a:cubicBezTo>
                  <a:cubicBezTo>
                    <a:pt x="335" y="2378"/>
                    <a:pt x="218" y="1926"/>
                    <a:pt x="285" y="1507"/>
                  </a:cubicBezTo>
                  <a:cubicBezTo>
                    <a:pt x="435" y="737"/>
                    <a:pt x="1105" y="151"/>
                    <a:pt x="1875" y="151"/>
                  </a:cubicBezTo>
                  <a:close/>
                  <a:moveTo>
                    <a:pt x="1875" y="1"/>
                  </a:moveTo>
                  <a:cubicBezTo>
                    <a:pt x="1021" y="1"/>
                    <a:pt x="268" y="637"/>
                    <a:pt x="134" y="1490"/>
                  </a:cubicBezTo>
                  <a:cubicBezTo>
                    <a:pt x="0" y="2445"/>
                    <a:pt x="670" y="3332"/>
                    <a:pt x="1607" y="3482"/>
                  </a:cubicBezTo>
                  <a:cubicBezTo>
                    <a:pt x="1691" y="3499"/>
                    <a:pt x="1774" y="3499"/>
                    <a:pt x="1875" y="3499"/>
                  </a:cubicBezTo>
                  <a:cubicBezTo>
                    <a:pt x="2729" y="3499"/>
                    <a:pt x="3482" y="2863"/>
                    <a:pt x="3616" y="2009"/>
                  </a:cubicBezTo>
                  <a:cubicBezTo>
                    <a:pt x="3766" y="1055"/>
                    <a:pt x="3097" y="168"/>
                    <a:pt x="2143" y="17"/>
                  </a:cubicBezTo>
                  <a:cubicBezTo>
                    <a:pt x="2059" y="1"/>
                    <a:pt x="1975" y="1"/>
                    <a:pt x="1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31;p47">
              <a:extLst>
                <a:ext uri="{FF2B5EF4-FFF2-40B4-BE49-F238E27FC236}">
                  <a16:creationId xmlns:a16="http://schemas.microsoft.com/office/drawing/2014/main" id="{83FA704D-9E7D-464E-8006-E5829938A975}"/>
                </a:ext>
              </a:extLst>
            </p:cNvPr>
            <p:cNvSpPr/>
            <p:nvPr/>
          </p:nvSpPr>
          <p:spPr>
            <a:xfrm>
              <a:off x="3368324" y="4634820"/>
              <a:ext cx="4351477" cy="53680"/>
            </a:xfrm>
            <a:custGeom>
              <a:avLst/>
              <a:gdLst/>
              <a:ahLst/>
              <a:cxnLst/>
              <a:rect l="l" t="t" r="r" b="b"/>
              <a:pathLst>
                <a:path w="55690" h="687" extrusionOk="0">
                  <a:moveTo>
                    <a:pt x="336" y="1"/>
                  </a:moveTo>
                  <a:cubicBezTo>
                    <a:pt x="135" y="1"/>
                    <a:pt x="1" y="151"/>
                    <a:pt x="1" y="352"/>
                  </a:cubicBezTo>
                  <a:cubicBezTo>
                    <a:pt x="1" y="536"/>
                    <a:pt x="135" y="687"/>
                    <a:pt x="336" y="687"/>
                  </a:cubicBezTo>
                  <a:lnTo>
                    <a:pt x="55355" y="687"/>
                  </a:lnTo>
                  <a:cubicBezTo>
                    <a:pt x="55539" y="687"/>
                    <a:pt x="55690" y="520"/>
                    <a:pt x="55690" y="352"/>
                  </a:cubicBezTo>
                  <a:cubicBezTo>
                    <a:pt x="55690" y="151"/>
                    <a:pt x="55539" y="1"/>
                    <a:pt x="55355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3048000" y="1904352"/>
            <a:ext cx="6096000" cy="30492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3679" marR="5080" indent="-220979">
              <a:lnSpc>
                <a:spcPct val="101200"/>
              </a:lnSpc>
              <a:spcBef>
                <a:spcPts val="10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pc="180" dirty="0" err="1">
                <a:solidFill>
                  <a:srgbClr val="FF0000"/>
                </a:solidFill>
                <a:latin typeface="Gill Sans MT"/>
                <a:cs typeface="Gill Sans MT"/>
              </a:rPr>
              <a:t>Badan</a:t>
            </a:r>
            <a:r>
              <a:rPr lang="en-US" spc="180" dirty="0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lang="en-US" spc="155" dirty="0" err="1">
                <a:solidFill>
                  <a:srgbClr val="FF0000"/>
                </a:solidFill>
                <a:latin typeface="Gill Sans MT"/>
                <a:cs typeface="Gill Sans MT"/>
              </a:rPr>
              <a:t>pengendali</a:t>
            </a:r>
            <a:r>
              <a:rPr lang="en-US" spc="155" dirty="0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lang="en-US" spc="170" dirty="0" err="1">
                <a:solidFill>
                  <a:srgbClr val="FF0000"/>
                </a:solidFill>
                <a:latin typeface="Gill Sans MT"/>
                <a:cs typeface="Gill Sans MT"/>
              </a:rPr>
              <a:t>perubahan</a:t>
            </a:r>
            <a:r>
              <a:rPr lang="en-US" spc="170" dirty="0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lang="en-US" spc="180" dirty="0" err="1">
                <a:solidFill>
                  <a:srgbClr val="434343"/>
                </a:solidFill>
                <a:latin typeface="Gill Sans MT"/>
                <a:cs typeface="Gill Sans MT"/>
              </a:rPr>
              <a:t>adalah</a:t>
            </a:r>
            <a:r>
              <a:rPr lang="en-US" spc="18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55" dirty="0" err="1">
                <a:solidFill>
                  <a:srgbClr val="434343"/>
                </a:solidFill>
                <a:latin typeface="Gill Sans MT"/>
                <a:cs typeface="Gill Sans MT"/>
              </a:rPr>
              <a:t>grup</a:t>
            </a:r>
            <a:r>
              <a:rPr lang="en-US" spc="15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50" dirty="0">
                <a:solidFill>
                  <a:srgbClr val="434343"/>
                </a:solidFill>
                <a:latin typeface="Gill Sans MT"/>
                <a:cs typeface="Gill Sans MT"/>
              </a:rPr>
              <a:t>formal </a:t>
            </a:r>
            <a:r>
              <a:rPr lang="en-US" spc="150" dirty="0" err="1">
                <a:solidFill>
                  <a:srgbClr val="434343"/>
                </a:solidFill>
                <a:latin typeface="Gill Sans MT"/>
                <a:cs typeface="Gill Sans MT"/>
              </a:rPr>
              <a:t>dari</a:t>
            </a:r>
            <a:r>
              <a:rPr lang="en-US" spc="150" dirty="0">
                <a:solidFill>
                  <a:srgbClr val="434343"/>
                </a:solidFill>
                <a:latin typeface="Gill Sans MT"/>
                <a:cs typeface="Gill Sans MT"/>
              </a:rPr>
              <a:t>  </a:t>
            </a:r>
            <a:r>
              <a:rPr lang="en-US" spc="130" dirty="0">
                <a:solidFill>
                  <a:srgbClr val="434343"/>
                </a:solidFill>
                <a:latin typeface="Gill Sans MT"/>
                <a:cs typeface="Gill Sans MT"/>
              </a:rPr>
              <a:t>orang-orang</a:t>
            </a:r>
            <a:r>
              <a:rPr lang="en-US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90" dirty="0">
                <a:solidFill>
                  <a:srgbClr val="434343"/>
                </a:solidFill>
                <a:latin typeface="Gill Sans MT"/>
                <a:cs typeface="Gill Sans MT"/>
              </a:rPr>
              <a:t>yang</a:t>
            </a:r>
            <a:r>
              <a:rPr lang="en-US" spc="-4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55" dirty="0" err="1">
                <a:solidFill>
                  <a:srgbClr val="434343"/>
                </a:solidFill>
                <a:latin typeface="Gill Sans MT"/>
                <a:cs typeface="Gill Sans MT"/>
              </a:rPr>
              <a:t>bertanggung</a:t>
            </a:r>
            <a:r>
              <a:rPr lang="en-US" spc="-1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80" dirty="0" err="1">
                <a:solidFill>
                  <a:srgbClr val="434343"/>
                </a:solidFill>
                <a:latin typeface="Gill Sans MT"/>
                <a:cs typeface="Gill Sans MT"/>
              </a:rPr>
              <a:t>jawab</a:t>
            </a:r>
            <a:r>
              <a:rPr lang="en-US" spc="-1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60" dirty="0" err="1">
                <a:solidFill>
                  <a:srgbClr val="434343"/>
                </a:solidFill>
                <a:latin typeface="Gill Sans MT"/>
                <a:cs typeface="Gill Sans MT"/>
              </a:rPr>
              <a:t>untuk</a:t>
            </a:r>
            <a:r>
              <a:rPr lang="en-US" spc="-2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50" dirty="0" err="1">
                <a:solidFill>
                  <a:srgbClr val="434343"/>
                </a:solidFill>
                <a:latin typeface="Gill Sans MT"/>
                <a:cs typeface="Gill Sans MT"/>
              </a:rPr>
              <a:t>menyetujui</a:t>
            </a:r>
            <a:r>
              <a:rPr lang="en-US" spc="150" dirty="0">
                <a:solidFill>
                  <a:srgbClr val="434343"/>
                </a:solidFill>
                <a:latin typeface="Gill Sans MT"/>
                <a:cs typeface="Gill Sans MT"/>
              </a:rPr>
              <a:t>  </a:t>
            </a:r>
            <a:r>
              <a:rPr lang="en-US" spc="155" dirty="0" err="1">
                <a:solidFill>
                  <a:srgbClr val="434343"/>
                </a:solidFill>
                <a:latin typeface="Gill Sans MT"/>
                <a:cs typeface="Gill Sans MT"/>
              </a:rPr>
              <a:t>atau</a:t>
            </a:r>
            <a:r>
              <a:rPr lang="en-US" spc="-3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55" dirty="0" err="1">
                <a:solidFill>
                  <a:srgbClr val="434343"/>
                </a:solidFill>
                <a:latin typeface="Gill Sans MT"/>
                <a:cs typeface="Gill Sans MT"/>
              </a:rPr>
              <a:t>menolak</a:t>
            </a:r>
            <a:r>
              <a:rPr lang="en-US" spc="-2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70" dirty="0" err="1">
                <a:solidFill>
                  <a:srgbClr val="434343"/>
                </a:solidFill>
                <a:latin typeface="Gill Sans MT"/>
                <a:cs typeface="Gill Sans MT"/>
              </a:rPr>
              <a:t>perubahan</a:t>
            </a:r>
            <a:r>
              <a:rPr lang="en-US" spc="-3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85" dirty="0" err="1">
                <a:solidFill>
                  <a:srgbClr val="434343"/>
                </a:solidFill>
                <a:latin typeface="Gill Sans MT"/>
                <a:cs typeface="Gill Sans MT"/>
              </a:rPr>
              <a:t>pada</a:t>
            </a:r>
            <a:r>
              <a:rPr lang="en-US" spc="-5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60" dirty="0" err="1">
                <a:solidFill>
                  <a:srgbClr val="434343"/>
                </a:solidFill>
                <a:latin typeface="Gill Sans MT"/>
                <a:cs typeface="Gill Sans MT"/>
              </a:rPr>
              <a:t>sebuah</a:t>
            </a:r>
            <a:r>
              <a:rPr lang="en-US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20" dirty="0" err="1">
                <a:solidFill>
                  <a:srgbClr val="434343"/>
                </a:solidFill>
                <a:latin typeface="Gill Sans MT"/>
                <a:cs typeface="Gill Sans MT"/>
              </a:rPr>
              <a:t>proyek</a:t>
            </a:r>
            <a:endParaRPr lang="en-US" dirty="0">
              <a:latin typeface="Gill Sans MT"/>
              <a:cs typeface="Gill Sans MT"/>
            </a:endParaRPr>
          </a:p>
          <a:p>
            <a:pPr marL="233679" marR="256540" indent="-220979" algn="just">
              <a:lnSpc>
                <a:spcPct val="101200"/>
              </a:lnSpc>
              <a:spcBef>
                <a:spcPts val="64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679" algn="l"/>
              </a:tabLst>
            </a:pPr>
            <a:r>
              <a:rPr lang="en-US" spc="180" dirty="0" err="1">
                <a:solidFill>
                  <a:srgbClr val="434343"/>
                </a:solidFill>
                <a:latin typeface="Gill Sans MT"/>
                <a:cs typeface="Gill Sans MT"/>
              </a:rPr>
              <a:t>Badan</a:t>
            </a:r>
            <a:r>
              <a:rPr lang="en-US" spc="-4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70" dirty="0" err="1">
                <a:solidFill>
                  <a:srgbClr val="434343"/>
                </a:solidFill>
                <a:latin typeface="Gill Sans MT"/>
                <a:cs typeface="Gill Sans MT"/>
              </a:rPr>
              <a:t>ini</a:t>
            </a:r>
            <a:r>
              <a:rPr lang="en-US" spc="-2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75" dirty="0" err="1">
                <a:solidFill>
                  <a:srgbClr val="FF0000"/>
                </a:solidFill>
                <a:latin typeface="Gill Sans MT"/>
                <a:cs typeface="Gill Sans MT"/>
              </a:rPr>
              <a:t>menyediakan</a:t>
            </a:r>
            <a:r>
              <a:rPr lang="en-US" spc="-75" dirty="0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lang="en-US" spc="145" dirty="0" err="1">
                <a:solidFill>
                  <a:srgbClr val="FF0000"/>
                </a:solidFill>
                <a:latin typeface="Gill Sans MT"/>
                <a:cs typeface="Gill Sans MT"/>
              </a:rPr>
              <a:t>petunjuk</a:t>
            </a:r>
            <a:r>
              <a:rPr lang="en-US" spc="-15" dirty="0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lang="en-US" spc="160" dirty="0" err="1">
                <a:solidFill>
                  <a:srgbClr val="434343"/>
                </a:solidFill>
                <a:latin typeface="Gill Sans MT"/>
                <a:cs typeface="Gill Sans MT"/>
              </a:rPr>
              <a:t>untuk</a:t>
            </a:r>
            <a:r>
              <a:rPr lang="en-US" spc="-2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85" dirty="0" err="1">
                <a:solidFill>
                  <a:srgbClr val="434343"/>
                </a:solidFill>
                <a:latin typeface="Gill Sans MT"/>
                <a:cs typeface="Gill Sans MT"/>
              </a:rPr>
              <a:t>menyiapkan</a:t>
            </a:r>
            <a:r>
              <a:rPr lang="en-US" spc="185" dirty="0">
                <a:solidFill>
                  <a:srgbClr val="434343"/>
                </a:solidFill>
                <a:latin typeface="Gill Sans MT"/>
                <a:cs typeface="Gill Sans MT"/>
              </a:rPr>
              <a:t>  </a:t>
            </a:r>
            <a:r>
              <a:rPr lang="en-US" spc="155" dirty="0" err="1">
                <a:solidFill>
                  <a:srgbClr val="434343"/>
                </a:solidFill>
                <a:latin typeface="Gill Sans MT"/>
                <a:cs typeface="Gill Sans MT"/>
              </a:rPr>
              <a:t>permohonan</a:t>
            </a:r>
            <a:r>
              <a:rPr lang="en-US" spc="-4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60" dirty="0" err="1">
                <a:solidFill>
                  <a:srgbClr val="434343"/>
                </a:solidFill>
                <a:latin typeface="Gill Sans MT"/>
                <a:cs typeface="Gill Sans MT"/>
              </a:rPr>
              <a:t>perubahan</a:t>
            </a:r>
            <a:r>
              <a:rPr lang="en-US" spc="160" dirty="0">
                <a:solidFill>
                  <a:srgbClr val="434343"/>
                </a:solidFill>
                <a:latin typeface="Gill Sans MT"/>
                <a:cs typeface="Gill Sans MT"/>
              </a:rPr>
              <a:t>,</a:t>
            </a:r>
            <a:r>
              <a:rPr lang="en-US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65" dirty="0" err="1">
                <a:solidFill>
                  <a:srgbClr val="434343"/>
                </a:solidFill>
                <a:latin typeface="Gill Sans MT"/>
                <a:cs typeface="Gill Sans MT"/>
              </a:rPr>
              <a:t>mengevaluasi</a:t>
            </a:r>
            <a:r>
              <a:rPr lang="en-US" spc="-6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55" dirty="0" err="1">
                <a:solidFill>
                  <a:srgbClr val="434343"/>
                </a:solidFill>
                <a:latin typeface="Gill Sans MT"/>
                <a:cs typeface="Gill Sans MT"/>
              </a:rPr>
              <a:t>permohonan</a:t>
            </a:r>
            <a:r>
              <a:rPr lang="en-US" spc="155" dirty="0">
                <a:solidFill>
                  <a:srgbClr val="434343"/>
                </a:solidFill>
                <a:latin typeface="Gill Sans MT"/>
                <a:cs typeface="Gill Sans MT"/>
              </a:rPr>
              <a:t>  </a:t>
            </a:r>
            <a:r>
              <a:rPr lang="en-US" spc="160" dirty="0" err="1">
                <a:solidFill>
                  <a:srgbClr val="434343"/>
                </a:solidFill>
                <a:latin typeface="Gill Sans MT"/>
                <a:cs typeface="Gill Sans MT"/>
              </a:rPr>
              <a:t>perubahan</a:t>
            </a:r>
            <a:r>
              <a:rPr lang="en-US" spc="160" dirty="0">
                <a:solidFill>
                  <a:srgbClr val="434343"/>
                </a:solidFill>
                <a:latin typeface="Gill Sans MT"/>
                <a:cs typeface="Gill Sans MT"/>
              </a:rPr>
              <a:t>,</a:t>
            </a:r>
            <a:r>
              <a:rPr lang="en-US" spc="-5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90" dirty="0" err="1">
                <a:solidFill>
                  <a:srgbClr val="434343"/>
                </a:solidFill>
                <a:latin typeface="Gill Sans MT"/>
                <a:cs typeface="Gill Sans MT"/>
              </a:rPr>
              <a:t>dan</a:t>
            </a:r>
            <a:r>
              <a:rPr lang="en-US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45" dirty="0" err="1">
                <a:solidFill>
                  <a:srgbClr val="434343"/>
                </a:solidFill>
                <a:latin typeface="Gill Sans MT"/>
                <a:cs typeface="Gill Sans MT"/>
              </a:rPr>
              <a:t>mengelola</a:t>
            </a:r>
            <a:r>
              <a:rPr lang="en-US" spc="-1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50" dirty="0" err="1">
                <a:solidFill>
                  <a:srgbClr val="434343"/>
                </a:solidFill>
                <a:latin typeface="Gill Sans MT"/>
                <a:cs typeface="Gill Sans MT"/>
              </a:rPr>
              <a:t>implementasi</a:t>
            </a:r>
            <a:r>
              <a:rPr lang="en-US" spc="-7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65" dirty="0" err="1">
                <a:solidFill>
                  <a:srgbClr val="434343"/>
                </a:solidFill>
                <a:latin typeface="Gill Sans MT"/>
                <a:cs typeface="Gill Sans MT"/>
              </a:rPr>
              <a:t>perubahan</a:t>
            </a:r>
            <a:r>
              <a:rPr lang="en-US" spc="165" dirty="0">
                <a:solidFill>
                  <a:srgbClr val="434343"/>
                </a:solidFill>
                <a:latin typeface="Gill Sans MT"/>
                <a:cs typeface="Gill Sans MT"/>
              </a:rPr>
              <a:t>.</a:t>
            </a:r>
            <a:endParaRPr lang="en-US" dirty="0">
              <a:latin typeface="Gill Sans MT"/>
              <a:cs typeface="Gill Sans MT"/>
            </a:endParaRPr>
          </a:p>
          <a:p>
            <a:pPr marL="233679" marR="317500" indent="-220979" algn="just">
              <a:lnSpc>
                <a:spcPct val="102299"/>
              </a:lnSpc>
              <a:spcBef>
                <a:spcPts val="625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679" algn="l"/>
              </a:tabLst>
            </a:pPr>
            <a:r>
              <a:rPr lang="en-US" spc="190" dirty="0" err="1">
                <a:solidFill>
                  <a:srgbClr val="434343"/>
                </a:solidFill>
                <a:latin typeface="Gill Sans MT"/>
                <a:cs typeface="Gill Sans MT"/>
              </a:rPr>
              <a:t>Umumnya</a:t>
            </a:r>
            <a:r>
              <a:rPr lang="en-US" spc="-2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60" dirty="0" err="1">
                <a:solidFill>
                  <a:srgbClr val="FF0000"/>
                </a:solidFill>
                <a:latin typeface="Gill Sans MT"/>
                <a:cs typeface="Gill Sans MT"/>
              </a:rPr>
              <a:t>melibatkan</a:t>
            </a:r>
            <a:r>
              <a:rPr lang="en-US" spc="-60" dirty="0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lang="en-US" spc="114" dirty="0">
                <a:solidFill>
                  <a:srgbClr val="FF0000"/>
                </a:solidFill>
                <a:latin typeface="Gill Sans MT"/>
                <a:cs typeface="Gill Sans MT"/>
              </a:rPr>
              <a:t>stakeholder</a:t>
            </a:r>
            <a:r>
              <a:rPr lang="en-US" spc="-10" dirty="0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lang="en-US" spc="155" dirty="0" err="1">
                <a:solidFill>
                  <a:srgbClr val="434343"/>
                </a:solidFill>
                <a:latin typeface="Gill Sans MT"/>
                <a:cs typeface="Gill Sans MT"/>
              </a:rPr>
              <a:t>dari</a:t>
            </a:r>
            <a:r>
              <a:rPr lang="en-US" spc="-1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lang="en-US" spc="150" dirty="0" err="1">
                <a:solidFill>
                  <a:srgbClr val="434343"/>
                </a:solidFill>
                <a:latin typeface="Gill Sans MT"/>
                <a:cs typeface="Gill Sans MT"/>
              </a:rPr>
              <a:t>keseluruhan</a:t>
            </a:r>
            <a:r>
              <a:rPr lang="en-US" spc="150" dirty="0">
                <a:solidFill>
                  <a:srgbClr val="434343"/>
                </a:solidFill>
                <a:latin typeface="Gill Sans MT"/>
                <a:cs typeface="Gill Sans MT"/>
              </a:rPr>
              <a:t>  </a:t>
            </a:r>
            <a:r>
              <a:rPr lang="en-US" spc="135" dirty="0" err="1">
                <a:solidFill>
                  <a:srgbClr val="434343"/>
                </a:solidFill>
                <a:latin typeface="Gill Sans MT"/>
                <a:cs typeface="Gill Sans MT"/>
              </a:rPr>
              <a:t>organisasi</a:t>
            </a:r>
            <a:r>
              <a:rPr lang="en-US" spc="135" dirty="0">
                <a:solidFill>
                  <a:srgbClr val="434343"/>
                </a:solidFill>
                <a:latin typeface="Gill Sans MT"/>
                <a:cs typeface="Gill Sans MT"/>
              </a:rPr>
              <a:t>.</a:t>
            </a:r>
            <a:endParaRPr lang="en-US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24863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71497" y="1387689"/>
            <a:ext cx="2576502" cy="94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Mewujudkan</a:t>
            </a:r>
            <a:r>
              <a:rPr lang="en-US" sz="3600" dirty="0"/>
              <a:t> </a:t>
            </a:r>
            <a:r>
              <a:rPr lang="en-US" sz="3600" dirty="0" err="1"/>
              <a:t>perubahan</a:t>
            </a:r>
            <a:endParaRPr lang="en-ID" sz="3600" i="1" dirty="0"/>
          </a:p>
        </p:txBody>
      </p:sp>
      <p:grpSp>
        <p:nvGrpSpPr>
          <p:cNvPr id="10" name="Google Shape;356;p47">
            <a:extLst>
              <a:ext uri="{FF2B5EF4-FFF2-40B4-BE49-F238E27FC236}">
                <a16:creationId xmlns:a16="http://schemas.microsoft.com/office/drawing/2014/main" id="{942724DC-AE87-4A9C-AA09-44FE39AC5C2A}"/>
              </a:ext>
            </a:extLst>
          </p:cNvPr>
          <p:cNvGrpSpPr/>
          <p:nvPr/>
        </p:nvGrpSpPr>
        <p:grpSpPr>
          <a:xfrm>
            <a:off x="356079" y="2292017"/>
            <a:ext cx="2549918" cy="2797791"/>
            <a:chOff x="3147275" y="533250"/>
            <a:chExt cx="4704657" cy="4155250"/>
          </a:xfrm>
        </p:grpSpPr>
        <p:sp>
          <p:nvSpPr>
            <p:cNvPr id="11" name="Google Shape;357;p47">
              <a:extLst>
                <a:ext uri="{FF2B5EF4-FFF2-40B4-BE49-F238E27FC236}">
                  <a16:creationId xmlns:a16="http://schemas.microsoft.com/office/drawing/2014/main" id="{C5F29308-1E14-4381-A3EF-3F764194D618}"/>
                </a:ext>
              </a:extLst>
            </p:cNvPr>
            <p:cNvSpPr/>
            <p:nvPr/>
          </p:nvSpPr>
          <p:spPr>
            <a:xfrm>
              <a:off x="733729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8;p47">
              <a:extLst>
                <a:ext uri="{FF2B5EF4-FFF2-40B4-BE49-F238E27FC236}">
                  <a16:creationId xmlns:a16="http://schemas.microsoft.com/office/drawing/2014/main" id="{6798E29E-35F2-42D2-BFC0-0222C9DE7938}"/>
                </a:ext>
              </a:extLst>
            </p:cNvPr>
            <p:cNvSpPr/>
            <p:nvPr/>
          </p:nvSpPr>
          <p:spPr>
            <a:xfrm>
              <a:off x="3373560" y="772584"/>
              <a:ext cx="4478373" cy="3525251"/>
            </a:xfrm>
            <a:custGeom>
              <a:avLst/>
              <a:gdLst/>
              <a:ahLst/>
              <a:cxnLst/>
              <a:rect l="l" t="t" r="r" b="b"/>
              <a:pathLst>
                <a:path w="57314" h="45116" extrusionOk="0">
                  <a:moveTo>
                    <a:pt x="5441" y="1"/>
                  </a:moveTo>
                  <a:cubicBezTo>
                    <a:pt x="2428" y="1"/>
                    <a:pt x="1" y="1691"/>
                    <a:pt x="1" y="3767"/>
                  </a:cubicBezTo>
                  <a:cubicBezTo>
                    <a:pt x="1" y="4637"/>
                    <a:pt x="453" y="5457"/>
                    <a:pt x="1172" y="6077"/>
                  </a:cubicBezTo>
                  <a:cubicBezTo>
                    <a:pt x="3248" y="7901"/>
                    <a:pt x="4403" y="10563"/>
                    <a:pt x="4152" y="13325"/>
                  </a:cubicBezTo>
                  <a:cubicBezTo>
                    <a:pt x="4085" y="14061"/>
                    <a:pt x="4102" y="14781"/>
                    <a:pt x="4252" y="15484"/>
                  </a:cubicBezTo>
                  <a:cubicBezTo>
                    <a:pt x="4319" y="15819"/>
                    <a:pt x="4420" y="16153"/>
                    <a:pt x="4554" y="16455"/>
                  </a:cubicBezTo>
                  <a:cubicBezTo>
                    <a:pt x="5340" y="18497"/>
                    <a:pt x="8454" y="20974"/>
                    <a:pt x="8655" y="22866"/>
                  </a:cubicBezTo>
                  <a:cubicBezTo>
                    <a:pt x="10111" y="37395"/>
                    <a:pt x="13927" y="42667"/>
                    <a:pt x="27904" y="44726"/>
                  </a:cubicBezTo>
                  <a:cubicBezTo>
                    <a:pt x="29671" y="44989"/>
                    <a:pt x="31415" y="45116"/>
                    <a:pt x="33117" y="45116"/>
                  </a:cubicBezTo>
                  <a:cubicBezTo>
                    <a:pt x="44847" y="45116"/>
                    <a:pt x="54571" y="39108"/>
                    <a:pt x="55857" y="30381"/>
                  </a:cubicBezTo>
                  <a:cubicBezTo>
                    <a:pt x="57314" y="20422"/>
                    <a:pt x="54920" y="8889"/>
                    <a:pt x="33243" y="8604"/>
                  </a:cubicBezTo>
                  <a:cubicBezTo>
                    <a:pt x="33093" y="8604"/>
                    <a:pt x="32708" y="8571"/>
                    <a:pt x="32172" y="8537"/>
                  </a:cubicBezTo>
                  <a:cubicBezTo>
                    <a:pt x="28389" y="8286"/>
                    <a:pt x="24724" y="7282"/>
                    <a:pt x="21309" y="5558"/>
                  </a:cubicBezTo>
                  <a:cubicBezTo>
                    <a:pt x="19142" y="4468"/>
                    <a:pt x="16429" y="3858"/>
                    <a:pt x="14338" y="3858"/>
                  </a:cubicBezTo>
                  <a:cubicBezTo>
                    <a:pt x="13667" y="3858"/>
                    <a:pt x="13059" y="3921"/>
                    <a:pt x="12555" y="4051"/>
                  </a:cubicBezTo>
                  <a:lnTo>
                    <a:pt x="12538" y="4051"/>
                  </a:lnTo>
                  <a:cubicBezTo>
                    <a:pt x="12412" y="4088"/>
                    <a:pt x="12287" y="4105"/>
                    <a:pt x="12164" y="4105"/>
                  </a:cubicBezTo>
                  <a:cubicBezTo>
                    <a:pt x="11549" y="4105"/>
                    <a:pt x="10998" y="3675"/>
                    <a:pt x="10831" y="3047"/>
                  </a:cubicBezTo>
                  <a:cubicBezTo>
                    <a:pt x="10345" y="1273"/>
                    <a:pt x="7952" y="1"/>
                    <a:pt x="5441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9;p47">
              <a:extLst>
                <a:ext uri="{FF2B5EF4-FFF2-40B4-BE49-F238E27FC236}">
                  <a16:creationId xmlns:a16="http://schemas.microsoft.com/office/drawing/2014/main" id="{7AFDCEF7-D18E-4393-8346-8727BB5A0E8A}"/>
                </a:ext>
              </a:extLst>
            </p:cNvPr>
            <p:cNvSpPr/>
            <p:nvPr/>
          </p:nvSpPr>
          <p:spPr>
            <a:xfrm>
              <a:off x="4245958" y="533250"/>
              <a:ext cx="444759" cy="298251"/>
            </a:xfrm>
            <a:custGeom>
              <a:avLst/>
              <a:gdLst/>
              <a:ahLst/>
              <a:cxnLst/>
              <a:rect l="l" t="t" r="r" b="b"/>
              <a:pathLst>
                <a:path w="5692" h="3817" extrusionOk="0">
                  <a:moveTo>
                    <a:pt x="2277" y="1"/>
                  </a:moveTo>
                  <a:cubicBezTo>
                    <a:pt x="1021" y="1"/>
                    <a:pt x="0" y="871"/>
                    <a:pt x="0" y="1909"/>
                  </a:cubicBezTo>
                  <a:cubicBezTo>
                    <a:pt x="0" y="2963"/>
                    <a:pt x="1021" y="3817"/>
                    <a:pt x="2277" y="3817"/>
                  </a:cubicBezTo>
                  <a:cubicBezTo>
                    <a:pt x="2913" y="3817"/>
                    <a:pt x="3448" y="3599"/>
                    <a:pt x="3867" y="3265"/>
                  </a:cubicBezTo>
                  <a:cubicBezTo>
                    <a:pt x="4038" y="3122"/>
                    <a:pt x="4270" y="3077"/>
                    <a:pt x="4490" y="3077"/>
                  </a:cubicBezTo>
                  <a:cubicBezTo>
                    <a:pt x="4528" y="3077"/>
                    <a:pt x="4566" y="3078"/>
                    <a:pt x="4603" y="3080"/>
                  </a:cubicBezTo>
                  <a:cubicBezTo>
                    <a:pt x="4640" y="3085"/>
                    <a:pt x="4677" y="3087"/>
                    <a:pt x="4713" y="3087"/>
                  </a:cubicBezTo>
                  <a:cubicBezTo>
                    <a:pt x="5212" y="3087"/>
                    <a:pt x="5691" y="2670"/>
                    <a:pt x="5691" y="2093"/>
                  </a:cubicBezTo>
                  <a:cubicBezTo>
                    <a:pt x="5691" y="1574"/>
                    <a:pt x="5290" y="1156"/>
                    <a:pt x="4804" y="1089"/>
                  </a:cubicBezTo>
                  <a:cubicBezTo>
                    <a:pt x="4520" y="1072"/>
                    <a:pt x="4269" y="921"/>
                    <a:pt x="4051" y="720"/>
                  </a:cubicBezTo>
                  <a:cubicBezTo>
                    <a:pt x="3633" y="285"/>
                    <a:pt x="2997" y="1"/>
                    <a:pt x="2277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0;p47">
              <a:extLst>
                <a:ext uri="{FF2B5EF4-FFF2-40B4-BE49-F238E27FC236}">
                  <a16:creationId xmlns:a16="http://schemas.microsoft.com/office/drawing/2014/main" id="{F95AB5BD-D430-4828-A7A9-AD15622DB954}"/>
                </a:ext>
              </a:extLst>
            </p:cNvPr>
            <p:cNvSpPr/>
            <p:nvPr/>
          </p:nvSpPr>
          <p:spPr>
            <a:xfrm>
              <a:off x="4732517" y="864160"/>
              <a:ext cx="115175" cy="85092"/>
            </a:xfrm>
            <a:custGeom>
              <a:avLst/>
              <a:gdLst/>
              <a:ahLst/>
              <a:cxnLst/>
              <a:rect l="l" t="t" r="r" b="b"/>
              <a:pathLst>
                <a:path w="1474" h="1089" extrusionOk="0">
                  <a:moveTo>
                    <a:pt x="737" y="0"/>
                  </a:moveTo>
                  <a:cubicBezTo>
                    <a:pt x="335" y="0"/>
                    <a:pt x="0" y="252"/>
                    <a:pt x="0" y="536"/>
                  </a:cubicBezTo>
                  <a:cubicBezTo>
                    <a:pt x="0" y="854"/>
                    <a:pt x="318" y="1088"/>
                    <a:pt x="737" y="1088"/>
                  </a:cubicBezTo>
                  <a:cubicBezTo>
                    <a:pt x="1138" y="1088"/>
                    <a:pt x="1473" y="837"/>
                    <a:pt x="1473" y="536"/>
                  </a:cubicBezTo>
                  <a:cubicBezTo>
                    <a:pt x="1473" y="252"/>
                    <a:pt x="1138" y="0"/>
                    <a:pt x="737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;p47">
              <a:extLst>
                <a:ext uri="{FF2B5EF4-FFF2-40B4-BE49-F238E27FC236}">
                  <a16:creationId xmlns:a16="http://schemas.microsoft.com/office/drawing/2014/main" id="{1453417B-3565-4392-806D-91BFD19A61C6}"/>
                </a:ext>
              </a:extLst>
            </p:cNvPr>
            <p:cNvSpPr/>
            <p:nvPr/>
          </p:nvSpPr>
          <p:spPr>
            <a:xfrm>
              <a:off x="6838230" y="1320481"/>
              <a:ext cx="245977" cy="146664"/>
            </a:xfrm>
            <a:custGeom>
              <a:avLst/>
              <a:gdLst/>
              <a:ahLst/>
              <a:cxnLst/>
              <a:rect l="l" t="t" r="r" b="b"/>
              <a:pathLst>
                <a:path w="3148" h="1877" extrusionOk="0">
                  <a:moveTo>
                    <a:pt x="1666" y="0"/>
                  </a:moveTo>
                  <a:cubicBezTo>
                    <a:pt x="1635" y="0"/>
                    <a:pt x="1605" y="1"/>
                    <a:pt x="1574" y="2"/>
                  </a:cubicBezTo>
                  <a:cubicBezTo>
                    <a:pt x="720" y="2"/>
                    <a:pt x="0" y="421"/>
                    <a:pt x="0" y="940"/>
                  </a:cubicBezTo>
                  <a:cubicBezTo>
                    <a:pt x="0" y="1458"/>
                    <a:pt x="720" y="1877"/>
                    <a:pt x="1574" y="1877"/>
                  </a:cubicBezTo>
                  <a:cubicBezTo>
                    <a:pt x="2427" y="1877"/>
                    <a:pt x="3147" y="1458"/>
                    <a:pt x="3147" y="940"/>
                  </a:cubicBezTo>
                  <a:cubicBezTo>
                    <a:pt x="3147" y="439"/>
                    <a:pt x="2508" y="0"/>
                    <a:pt x="1666" y="0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2;p47">
              <a:extLst>
                <a:ext uri="{FF2B5EF4-FFF2-40B4-BE49-F238E27FC236}">
                  <a16:creationId xmlns:a16="http://schemas.microsoft.com/office/drawing/2014/main" id="{03DF1D3A-31DD-4B4E-BF99-1BCFAEF5B34B}"/>
                </a:ext>
              </a:extLst>
            </p:cNvPr>
            <p:cNvSpPr/>
            <p:nvPr/>
          </p:nvSpPr>
          <p:spPr>
            <a:xfrm>
              <a:off x="7115459" y="1223825"/>
              <a:ext cx="74621" cy="74621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469" y="1"/>
                  </a:moveTo>
                  <a:cubicBezTo>
                    <a:pt x="202" y="1"/>
                    <a:pt x="1" y="201"/>
                    <a:pt x="1" y="486"/>
                  </a:cubicBezTo>
                  <a:cubicBezTo>
                    <a:pt x="1" y="754"/>
                    <a:pt x="202" y="955"/>
                    <a:pt x="469" y="955"/>
                  </a:cubicBezTo>
                  <a:cubicBezTo>
                    <a:pt x="754" y="955"/>
                    <a:pt x="955" y="754"/>
                    <a:pt x="955" y="486"/>
                  </a:cubicBezTo>
                  <a:cubicBezTo>
                    <a:pt x="955" y="201"/>
                    <a:pt x="754" y="1"/>
                    <a:pt x="469" y="1"/>
                  </a:cubicBezTo>
                  <a:close/>
                </a:path>
              </a:pathLst>
            </a:custGeom>
            <a:solidFill>
              <a:srgbClr val="E0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3;p47">
              <a:extLst>
                <a:ext uri="{FF2B5EF4-FFF2-40B4-BE49-F238E27FC236}">
                  <a16:creationId xmlns:a16="http://schemas.microsoft.com/office/drawing/2014/main" id="{A10605BD-5532-4A70-8C4E-ED35170A42D9}"/>
                </a:ext>
              </a:extLst>
            </p:cNvPr>
            <p:cNvSpPr/>
            <p:nvPr/>
          </p:nvSpPr>
          <p:spPr>
            <a:xfrm>
              <a:off x="3147275" y="2996052"/>
              <a:ext cx="535086" cy="1442653"/>
            </a:xfrm>
            <a:custGeom>
              <a:avLst/>
              <a:gdLst/>
              <a:ahLst/>
              <a:cxnLst/>
              <a:rect l="l" t="t" r="r" b="b"/>
              <a:pathLst>
                <a:path w="6848" h="18463" extrusionOk="0">
                  <a:moveTo>
                    <a:pt x="319" y="0"/>
                  </a:moveTo>
                  <a:cubicBezTo>
                    <a:pt x="319" y="0"/>
                    <a:pt x="1" y="2913"/>
                    <a:pt x="1608" y="4921"/>
                  </a:cubicBezTo>
                  <a:cubicBezTo>
                    <a:pt x="2495" y="6009"/>
                    <a:pt x="4336" y="6796"/>
                    <a:pt x="5357" y="7131"/>
                  </a:cubicBezTo>
                  <a:cubicBezTo>
                    <a:pt x="5792" y="7282"/>
                    <a:pt x="6094" y="7683"/>
                    <a:pt x="6094" y="8135"/>
                  </a:cubicBezTo>
                  <a:cubicBezTo>
                    <a:pt x="5977" y="15115"/>
                    <a:pt x="4922" y="18463"/>
                    <a:pt x="4922" y="18463"/>
                  </a:cubicBezTo>
                  <a:lnTo>
                    <a:pt x="5943" y="18346"/>
                  </a:lnTo>
                  <a:cubicBezTo>
                    <a:pt x="6847" y="10780"/>
                    <a:pt x="6395" y="7817"/>
                    <a:pt x="6194" y="6361"/>
                  </a:cubicBezTo>
                  <a:cubicBezTo>
                    <a:pt x="6044" y="5306"/>
                    <a:pt x="5843" y="3666"/>
                    <a:pt x="4805" y="2360"/>
                  </a:cubicBezTo>
                  <a:cubicBezTo>
                    <a:pt x="3215" y="352"/>
                    <a:pt x="319" y="0"/>
                    <a:pt x="319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4;p47">
              <a:extLst>
                <a:ext uri="{FF2B5EF4-FFF2-40B4-BE49-F238E27FC236}">
                  <a16:creationId xmlns:a16="http://schemas.microsoft.com/office/drawing/2014/main" id="{E392EE6B-15EF-4BEF-A210-1867DDABBBDA}"/>
                </a:ext>
              </a:extLst>
            </p:cNvPr>
            <p:cNvSpPr/>
            <p:nvPr/>
          </p:nvSpPr>
          <p:spPr>
            <a:xfrm>
              <a:off x="3737209" y="3049497"/>
              <a:ext cx="587281" cy="1164249"/>
            </a:xfrm>
            <a:custGeom>
              <a:avLst/>
              <a:gdLst/>
              <a:ahLst/>
              <a:cxnLst/>
              <a:rect l="l" t="t" r="r" b="b"/>
              <a:pathLst>
                <a:path w="7516" h="14900" extrusionOk="0">
                  <a:moveTo>
                    <a:pt x="7381" y="0"/>
                  </a:moveTo>
                  <a:cubicBezTo>
                    <a:pt x="6840" y="0"/>
                    <a:pt x="4792" y="87"/>
                    <a:pt x="3364" y="1342"/>
                  </a:cubicBezTo>
                  <a:cubicBezTo>
                    <a:pt x="2310" y="2262"/>
                    <a:pt x="1858" y="3652"/>
                    <a:pt x="1590" y="4505"/>
                  </a:cubicBezTo>
                  <a:cubicBezTo>
                    <a:pt x="1188" y="5694"/>
                    <a:pt x="385" y="8121"/>
                    <a:pt x="0" y="14649"/>
                  </a:cubicBezTo>
                  <a:lnTo>
                    <a:pt x="854" y="14900"/>
                  </a:lnTo>
                  <a:cubicBezTo>
                    <a:pt x="854" y="14900"/>
                    <a:pt x="435" y="11920"/>
                    <a:pt x="1406" y="6012"/>
                  </a:cubicBezTo>
                  <a:cubicBezTo>
                    <a:pt x="1473" y="5610"/>
                    <a:pt x="1774" y="5325"/>
                    <a:pt x="2176" y="5258"/>
                  </a:cubicBezTo>
                  <a:cubicBezTo>
                    <a:pt x="3097" y="5158"/>
                    <a:pt x="4771" y="4756"/>
                    <a:pt x="5674" y="3953"/>
                  </a:cubicBezTo>
                  <a:cubicBezTo>
                    <a:pt x="7332" y="2497"/>
                    <a:pt x="7516" y="3"/>
                    <a:pt x="7516" y="3"/>
                  </a:cubicBezTo>
                  <a:cubicBezTo>
                    <a:pt x="7516" y="3"/>
                    <a:pt x="7468" y="0"/>
                    <a:pt x="7381" y="0"/>
                  </a:cubicBezTo>
                  <a:close/>
                </a:path>
              </a:pathLst>
            </a:custGeom>
            <a:solidFill>
              <a:srgbClr val="84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5;p47">
              <a:extLst>
                <a:ext uri="{FF2B5EF4-FFF2-40B4-BE49-F238E27FC236}">
                  <a16:creationId xmlns:a16="http://schemas.microsoft.com/office/drawing/2014/main" id="{929AC135-F01E-4B47-A3BD-257CB5FB93D8}"/>
                </a:ext>
              </a:extLst>
            </p:cNvPr>
            <p:cNvSpPr/>
            <p:nvPr/>
          </p:nvSpPr>
          <p:spPr>
            <a:xfrm>
              <a:off x="3653446" y="2582707"/>
              <a:ext cx="605644" cy="1599709"/>
            </a:xfrm>
            <a:custGeom>
              <a:avLst/>
              <a:gdLst/>
              <a:ahLst/>
              <a:cxnLst/>
              <a:rect l="l" t="t" r="r" b="b"/>
              <a:pathLst>
                <a:path w="7751" h="20473" extrusionOk="0">
                  <a:moveTo>
                    <a:pt x="7667" y="1"/>
                  </a:moveTo>
                  <a:cubicBezTo>
                    <a:pt x="7667" y="1"/>
                    <a:pt x="4738" y="118"/>
                    <a:pt x="2964" y="2026"/>
                  </a:cubicBezTo>
                  <a:cubicBezTo>
                    <a:pt x="1825" y="3231"/>
                    <a:pt x="1474" y="4889"/>
                    <a:pt x="1239" y="5943"/>
                  </a:cubicBezTo>
                  <a:cubicBezTo>
                    <a:pt x="921" y="7383"/>
                    <a:pt x="1" y="12605"/>
                    <a:pt x="285" y="20271"/>
                  </a:cubicBezTo>
                  <a:lnTo>
                    <a:pt x="1306" y="20472"/>
                  </a:lnTo>
                  <a:cubicBezTo>
                    <a:pt x="1306" y="20472"/>
                    <a:pt x="721" y="14748"/>
                    <a:pt x="1172" y="7717"/>
                  </a:cubicBezTo>
                  <a:cubicBezTo>
                    <a:pt x="1206" y="7249"/>
                    <a:pt x="1541" y="6864"/>
                    <a:pt x="1993" y="6747"/>
                  </a:cubicBezTo>
                  <a:cubicBezTo>
                    <a:pt x="3064" y="6495"/>
                    <a:pt x="4972" y="5859"/>
                    <a:pt x="5943" y="4822"/>
                  </a:cubicBezTo>
                  <a:cubicBezTo>
                    <a:pt x="7751" y="2947"/>
                    <a:pt x="7667" y="1"/>
                    <a:pt x="7667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6;p47">
              <a:extLst>
                <a:ext uri="{FF2B5EF4-FFF2-40B4-BE49-F238E27FC236}">
                  <a16:creationId xmlns:a16="http://schemas.microsoft.com/office/drawing/2014/main" id="{23EB7D13-901A-4957-9FE0-D9F13FF8AC7D}"/>
                </a:ext>
              </a:extLst>
            </p:cNvPr>
            <p:cNvSpPr/>
            <p:nvPr/>
          </p:nvSpPr>
          <p:spPr>
            <a:xfrm>
              <a:off x="3321286" y="3721242"/>
              <a:ext cx="282545" cy="484687"/>
            </a:xfrm>
            <a:custGeom>
              <a:avLst/>
              <a:gdLst/>
              <a:ahLst/>
              <a:cxnLst/>
              <a:rect l="l" t="t" r="r" b="b"/>
              <a:pathLst>
                <a:path w="3616" h="6203" extrusionOk="0">
                  <a:moveTo>
                    <a:pt x="435" y="0"/>
                  </a:moveTo>
                  <a:cubicBezTo>
                    <a:pt x="172" y="0"/>
                    <a:pt x="0" y="26"/>
                    <a:pt x="0" y="26"/>
                  </a:cubicBezTo>
                  <a:cubicBezTo>
                    <a:pt x="0" y="26"/>
                    <a:pt x="218" y="1265"/>
                    <a:pt x="1088" y="1884"/>
                  </a:cubicBezTo>
                  <a:cubicBezTo>
                    <a:pt x="1624" y="2269"/>
                    <a:pt x="2260" y="2353"/>
                    <a:pt x="2712" y="2353"/>
                  </a:cubicBezTo>
                  <a:cubicBezTo>
                    <a:pt x="2980" y="2353"/>
                    <a:pt x="3197" y="2587"/>
                    <a:pt x="3197" y="2838"/>
                  </a:cubicBezTo>
                  <a:cubicBezTo>
                    <a:pt x="3164" y="4261"/>
                    <a:pt x="2879" y="6202"/>
                    <a:pt x="2879" y="6202"/>
                  </a:cubicBezTo>
                  <a:lnTo>
                    <a:pt x="3448" y="6102"/>
                  </a:lnTo>
                  <a:cubicBezTo>
                    <a:pt x="3616" y="4780"/>
                    <a:pt x="3398" y="3273"/>
                    <a:pt x="3281" y="2470"/>
                  </a:cubicBezTo>
                  <a:cubicBezTo>
                    <a:pt x="3197" y="1951"/>
                    <a:pt x="2980" y="1449"/>
                    <a:pt x="2662" y="1013"/>
                  </a:cubicBezTo>
                  <a:cubicBezTo>
                    <a:pt x="2511" y="796"/>
                    <a:pt x="2360" y="612"/>
                    <a:pt x="2143" y="461"/>
                  </a:cubicBezTo>
                  <a:cubicBezTo>
                    <a:pt x="1576" y="73"/>
                    <a:pt x="877" y="0"/>
                    <a:pt x="435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7;p47">
              <a:extLst>
                <a:ext uri="{FF2B5EF4-FFF2-40B4-BE49-F238E27FC236}">
                  <a16:creationId xmlns:a16="http://schemas.microsoft.com/office/drawing/2014/main" id="{FD7006E5-2BBF-4F74-9D5A-4BEEB4B8EEE2}"/>
                </a:ext>
              </a:extLst>
            </p:cNvPr>
            <p:cNvSpPr/>
            <p:nvPr/>
          </p:nvSpPr>
          <p:spPr>
            <a:xfrm>
              <a:off x="3839178" y="3574109"/>
              <a:ext cx="198860" cy="571654"/>
            </a:xfrm>
            <a:custGeom>
              <a:avLst/>
              <a:gdLst/>
              <a:ahLst/>
              <a:cxnLst/>
              <a:rect l="l" t="t" r="r" b="b"/>
              <a:pathLst>
                <a:path w="2545" h="7316" extrusionOk="0">
                  <a:moveTo>
                    <a:pt x="2059" y="1"/>
                  </a:moveTo>
                  <a:cubicBezTo>
                    <a:pt x="2059" y="1"/>
                    <a:pt x="921" y="486"/>
                    <a:pt x="503" y="1507"/>
                  </a:cubicBezTo>
                  <a:cubicBezTo>
                    <a:pt x="268" y="2076"/>
                    <a:pt x="386" y="2930"/>
                    <a:pt x="436" y="3248"/>
                  </a:cubicBezTo>
                  <a:cubicBezTo>
                    <a:pt x="453" y="3332"/>
                    <a:pt x="453" y="3432"/>
                    <a:pt x="436" y="3516"/>
                  </a:cubicBezTo>
                  <a:lnTo>
                    <a:pt x="1" y="7315"/>
                  </a:lnTo>
                  <a:lnTo>
                    <a:pt x="687" y="7315"/>
                  </a:lnTo>
                  <a:cubicBezTo>
                    <a:pt x="520" y="5943"/>
                    <a:pt x="587" y="4721"/>
                    <a:pt x="637" y="4068"/>
                  </a:cubicBezTo>
                  <a:cubicBezTo>
                    <a:pt x="670" y="3800"/>
                    <a:pt x="804" y="3549"/>
                    <a:pt x="1022" y="3382"/>
                  </a:cubicBezTo>
                  <a:cubicBezTo>
                    <a:pt x="1373" y="3131"/>
                    <a:pt x="1892" y="2679"/>
                    <a:pt x="2110" y="2160"/>
                  </a:cubicBezTo>
                  <a:cubicBezTo>
                    <a:pt x="2545" y="1172"/>
                    <a:pt x="2059" y="1"/>
                    <a:pt x="2059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8;p47">
              <a:extLst>
                <a:ext uri="{FF2B5EF4-FFF2-40B4-BE49-F238E27FC236}">
                  <a16:creationId xmlns:a16="http://schemas.microsoft.com/office/drawing/2014/main" id="{67DE1E39-FA59-4C0A-BDC0-8A983C48A09C}"/>
                </a:ext>
              </a:extLst>
            </p:cNvPr>
            <p:cNvSpPr/>
            <p:nvPr/>
          </p:nvSpPr>
          <p:spPr>
            <a:xfrm>
              <a:off x="3449431" y="4144354"/>
              <a:ext cx="531101" cy="489219"/>
            </a:xfrm>
            <a:custGeom>
              <a:avLst/>
              <a:gdLst/>
              <a:ahLst/>
              <a:cxnLst/>
              <a:rect l="l" t="t" r="r" b="b"/>
              <a:pathLst>
                <a:path w="6797" h="6261" extrusionOk="0">
                  <a:moveTo>
                    <a:pt x="553" y="1"/>
                  </a:moveTo>
                  <a:cubicBezTo>
                    <a:pt x="252" y="1"/>
                    <a:pt x="1" y="252"/>
                    <a:pt x="1" y="553"/>
                  </a:cubicBezTo>
                  <a:lnTo>
                    <a:pt x="1" y="3215"/>
                  </a:lnTo>
                  <a:cubicBezTo>
                    <a:pt x="1" y="4503"/>
                    <a:pt x="737" y="5642"/>
                    <a:pt x="1775" y="6211"/>
                  </a:cubicBezTo>
                  <a:cubicBezTo>
                    <a:pt x="1859" y="6244"/>
                    <a:pt x="1942" y="6261"/>
                    <a:pt x="2026" y="6261"/>
                  </a:cubicBezTo>
                  <a:lnTo>
                    <a:pt x="4771" y="6261"/>
                  </a:lnTo>
                  <a:cubicBezTo>
                    <a:pt x="4855" y="6261"/>
                    <a:pt x="4938" y="6244"/>
                    <a:pt x="5022" y="6211"/>
                  </a:cubicBezTo>
                  <a:cubicBezTo>
                    <a:pt x="6093" y="5625"/>
                    <a:pt x="6796" y="4503"/>
                    <a:pt x="6796" y="3215"/>
                  </a:cubicBezTo>
                  <a:lnTo>
                    <a:pt x="6796" y="553"/>
                  </a:lnTo>
                  <a:cubicBezTo>
                    <a:pt x="6796" y="269"/>
                    <a:pt x="6545" y="1"/>
                    <a:pt x="6261" y="1"/>
                  </a:cubicBezTo>
                  <a:close/>
                </a:path>
              </a:pathLst>
            </a:custGeom>
            <a:solidFill>
              <a:srgbClr val="66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9;p47">
              <a:extLst>
                <a:ext uri="{FF2B5EF4-FFF2-40B4-BE49-F238E27FC236}">
                  <a16:creationId xmlns:a16="http://schemas.microsoft.com/office/drawing/2014/main" id="{1BD3C2B4-9A03-4F4D-9474-743EA213B073}"/>
                </a:ext>
              </a:extLst>
            </p:cNvPr>
            <p:cNvSpPr/>
            <p:nvPr/>
          </p:nvSpPr>
          <p:spPr>
            <a:xfrm>
              <a:off x="3449431" y="4266013"/>
              <a:ext cx="532429" cy="126973"/>
            </a:xfrm>
            <a:custGeom>
              <a:avLst/>
              <a:gdLst/>
              <a:ahLst/>
              <a:cxnLst/>
              <a:rect l="l" t="t" r="r" b="b"/>
              <a:pathLst>
                <a:path w="6814" h="1625" extrusionOk="0">
                  <a:moveTo>
                    <a:pt x="1" y="0"/>
                  </a:moveTo>
                  <a:lnTo>
                    <a:pt x="1" y="1624"/>
                  </a:lnTo>
                  <a:lnTo>
                    <a:pt x="6813" y="1624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5BD3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0;p47">
              <a:extLst>
                <a:ext uri="{FF2B5EF4-FFF2-40B4-BE49-F238E27FC236}">
                  <a16:creationId xmlns:a16="http://schemas.microsoft.com/office/drawing/2014/main" id="{48B01E72-04A9-4DC5-B2FF-C8718A2CD9FE}"/>
                </a:ext>
              </a:extLst>
            </p:cNvPr>
            <p:cNvSpPr/>
            <p:nvPr/>
          </p:nvSpPr>
          <p:spPr>
            <a:xfrm>
              <a:off x="3449431" y="4266013"/>
              <a:ext cx="532429" cy="31489"/>
            </a:xfrm>
            <a:custGeom>
              <a:avLst/>
              <a:gdLst/>
              <a:ahLst/>
              <a:cxnLst/>
              <a:rect l="l" t="t" r="r" b="b"/>
              <a:pathLst>
                <a:path w="6814" h="403" extrusionOk="0">
                  <a:moveTo>
                    <a:pt x="1" y="0"/>
                  </a:moveTo>
                  <a:lnTo>
                    <a:pt x="1" y="402"/>
                  </a:lnTo>
                  <a:lnTo>
                    <a:pt x="6813" y="402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rgbClr val="009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1;p47">
              <a:extLst>
                <a:ext uri="{FF2B5EF4-FFF2-40B4-BE49-F238E27FC236}">
                  <a16:creationId xmlns:a16="http://schemas.microsoft.com/office/drawing/2014/main" id="{60AFDA49-3085-4690-B96E-7A8A9BDDA76C}"/>
                </a:ext>
              </a:extLst>
            </p:cNvPr>
            <p:cNvSpPr/>
            <p:nvPr/>
          </p:nvSpPr>
          <p:spPr>
            <a:xfrm>
              <a:off x="4843628" y="1202884"/>
              <a:ext cx="187139" cy="800519"/>
            </a:xfrm>
            <a:custGeom>
              <a:avLst/>
              <a:gdLst/>
              <a:ahLst/>
              <a:cxnLst/>
              <a:rect l="l" t="t" r="r" b="b"/>
              <a:pathLst>
                <a:path w="2395" h="10245" extrusionOk="0">
                  <a:moveTo>
                    <a:pt x="1909" y="1"/>
                  </a:moveTo>
                  <a:lnTo>
                    <a:pt x="1" y="10161"/>
                  </a:lnTo>
                  <a:lnTo>
                    <a:pt x="486" y="10245"/>
                  </a:lnTo>
                  <a:lnTo>
                    <a:pt x="2394" y="84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2;p47">
              <a:extLst>
                <a:ext uri="{FF2B5EF4-FFF2-40B4-BE49-F238E27FC236}">
                  <a16:creationId xmlns:a16="http://schemas.microsoft.com/office/drawing/2014/main" id="{8D837398-101F-4FF7-BB97-5DAC0C9B0FBA}"/>
                </a:ext>
              </a:extLst>
            </p:cNvPr>
            <p:cNvSpPr/>
            <p:nvPr/>
          </p:nvSpPr>
          <p:spPr>
            <a:xfrm>
              <a:off x="4952238" y="1068020"/>
              <a:ext cx="643540" cy="434913"/>
            </a:xfrm>
            <a:custGeom>
              <a:avLst/>
              <a:gdLst/>
              <a:ahLst/>
              <a:cxnLst/>
              <a:rect l="l" t="t" r="r" b="b"/>
              <a:pathLst>
                <a:path w="8236" h="5566" extrusionOk="0">
                  <a:moveTo>
                    <a:pt x="1077" y="0"/>
                  </a:moveTo>
                  <a:cubicBezTo>
                    <a:pt x="938" y="0"/>
                    <a:pt x="805" y="90"/>
                    <a:pt x="770" y="254"/>
                  </a:cubicBezTo>
                  <a:lnTo>
                    <a:pt x="17" y="4254"/>
                  </a:lnTo>
                  <a:cubicBezTo>
                    <a:pt x="0" y="4371"/>
                    <a:pt x="67" y="4489"/>
                    <a:pt x="151" y="4572"/>
                  </a:cubicBezTo>
                  <a:cubicBezTo>
                    <a:pt x="814" y="5094"/>
                    <a:pt x="1547" y="5237"/>
                    <a:pt x="2305" y="5237"/>
                  </a:cubicBezTo>
                  <a:cubicBezTo>
                    <a:pt x="3212" y="5237"/>
                    <a:pt x="4157" y="5033"/>
                    <a:pt x="5065" y="5033"/>
                  </a:cubicBezTo>
                  <a:cubicBezTo>
                    <a:pt x="5733" y="5033"/>
                    <a:pt x="6381" y="5143"/>
                    <a:pt x="6980" y="5526"/>
                  </a:cubicBezTo>
                  <a:cubicBezTo>
                    <a:pt x="7034" y="5553"/>
                    <a:pt x="7091" y="5566"/>
                    <a:pt x="7147" y="5566"/>
                  </a:cubicBezTo>
                  <a:cubicBezTo>
                    <a:pt x="7300" y="5566"/>
                    <a:pt x="7441" y="5473"/>
                    <a:pt x="7466" y="5325"/>
                  </a:cubicBezTo>
                  <a:cubicBezTo>
                    <a:pt x="7717" y="4003"/>
                    <a:pt x="7968" y="2664"/>
                    <a:pt x="8219" y="1325"/>
                  </a:cubicBezTo>
                  <a:cubicBezTo>
                    <a:pt x="8236" y="1191"/>
                    <a:pt x="8185" y="1091"/>
                    <a:pt x="8102" y="1007"/>
                  </a:cubicBezTo>
                  <a:cubicBezTo>
                    <a:pt x="7433" y="485"/>
                    <a:pt x="6697" y="343"/>
                    <a:pt x="5936" y="343"/>
                  </a:cubicBezTo>
                  <a:cubicBezTo>
                    <a:pt x="5026" y="343"/>
                    <a:pt x="4080" y="547"/>
                    <a:pt x="3171" y="547"/>
                  </a:cubicBezTo>
                  <a:cubicBezTo>
                    <a:pt x="2503" y="547"/>
                    <a:pt x="1854" y="436"/>
                    <a:pt x="1256" y="53"/>
                  </a:cubicBezTo>
                  <a:cubicBezTo>
                    <a:pt x="1200" y="17"/>
                    <a:pt x="1138" y="0"/>
                    <a:pt x="1077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3;p47">
              <a:extLst>
                <a:ext uri="{FF2B5EF4-FFF2-40B4-BE49-F238E27FC236}">
                  <a16:creationId xmlns:a16="http://schemas.microsoft.com/office/drawing/2014/main" id="{5BB9AABF-7C95-4A40-BFCA-0D0BE189021A}"/>
                </a:ext>
              </a:extLst>
            </p:cNvPr>
            <p:cNvSpPr/>
            <p:nvPr/>
          </p:nvSpPr>
          <p:spPr>
            <a:xfrm>
              <a:off x="4880274" y="1809619"/>
              <a:ext cx="74621" cy="129474"/>
            </a:xfrm>
            <a:custGeom>
              <a:avLst/>
              <a:gdLst/>
              <a:ahLst/>
              <a:cxnLst/>
              <a:rect l="l" t="t" r="r" b="b"/>
              <a:pathLst>
                <a:path w="955" h="1657" extrusionOk="0">
                  <a:moveTo>
                    <a:pt x="592" y="0"/>
                  </a:moveTo>
                  <a:cubicBezTo>
                    <a:pt x="531" y="0"/>
                    <a:pt x="474" y="12"/>
                    <a:pt x="436" y="36"/>
                  </a:cubicBezTo>
                  <a:cubicBezTo>
                    <a:pt x="402" y="53"/>
                    <a:pt x="319" y="103"/>
                    <a:pt x="252" y="270"/>
                  </a:cubicBezTo>
                  <a:cubicBezTo>
                    <a:pt x="235" y="304"/>
                    <a:pt x="235" y="320"/>
                    <a:pt x="252" y="337"/>
                  </a:cubicBezTo>
                  <a:cubicBezTo>
                    <a:pt x="252" y="438"/>
                    <a:pt x="235" y="488"/>
                    <a:pt x="168" y="555"/>
                  </a:cubicBezTo>
                  <a:cubicBezTo>
                    <a:pt x="118" y="588"/>
                    <a:pt x="84" y="655"/>
                    <a:pt x="67" y="722"/>
                  </a:cubicBezTo>
                  <a:cubicBezTo>
                    <a:pt x="17" y="823"/>
                    <a:pt x="1" y="973"/>
                    <a:pt x="34" y="1074"/>
                  </a:cubicBezTo>
                  <a:cubicBezTo>
                    <a:pt x="67" y="1157"/>
                    <a:pt x="67" y="1275"/>
                    <a:pt x="34" y="1358"/>
                  </a:cubicBezTo>
                  <a:cubicBezTo>
                    <a:pt x="17" y="1408"/>
                    <a:pt x="34" y="1459"/>
                    <a:pt x="67" y="1526"/>
                  </a:cubicBezTo>
                  <a:cubicBezTo>
                    <a:pt x="102" y="1607"/>
                    <a:pt x="186" y="1656"/>
                    <a:pt x="272" y="1656"/>
                  </a:cubicBezTo>
                  <a:cubicBezTo>
                    <a:pt x="311" y="1656"/>
                    <a:pt x="350" y="1647"/>
                    <a:pt x="386" y="1626"/>
                  </a:cubicBezTo>
                  <a:cubicBezTo>
                    <a:pt x="486" y="1576"/>
                    <a:pt x="536" y="1475"/>
                    <a:pt x="519" y="1392"/>
                  </a:cubicBezTo>
                  <a:cubicBezTo>
                    <a:pt x="519" y="1358"/>
                    <a:pt x="536" y="1291"/>
                    <a:pt x="553" y="1275"/>
                  </a:cubicBezTo>
                  <a:lnTo>
                    <a:pt x="586" y="1241"/>
                  </a:lnTo>
                  <a:cubicBezTo>
                    <a:pt x="620" y="1191"/>
                    <a:pt x="620" y="1124"/>
                    <a:pt x="620" y="1057"/>
                  </a:cubicBezTo>
                  <a:cubicBezTo>
                    <a:pt x="603" y="990"/>
                    <a:pt x="620" y="940"/>
                    <a:pt x="687" y="890"/>
                  </a:cubicBezTo>
                  <a:cubicBezTo>
                    <a:pt x="720" y="856"/>
                    <a:pt x="787" y="789"/>
                    <a:pt x="804" y="705"/>
                  </a:cubicBezTo>
                  <a:cubicBezTo>
                    <a:pt x="837" y="638"/>
                    <a:pt x="837" y="605"/>
                    <a:pt x="804" y="555"/>
                  </a:cubicBezTo>
                  <a:cubicBezTo>
                    <a:pt x="787" y="488"/>
                    <a:pt x="804" y="438"/>
                    <a:pt x="871" y="387"/>
                  </a:cubicBezTo>
                  <a:cubicBezTo>
                    <a:pt x="921" y="354"/>
                    <a:pt x="955" y="287"/>
                    <a:pt x="955" y="203"/>
                  </a:cubicBezTo>
                  <a:cubicBezTo>
                    <a:pt x="931" y="72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4;p47">
              <a:extLst>
                <a:ext uri="{FF2B5EF4-FFF2-40B4-BE49-F238E27FC236}">
                  <a16:creationId xmlns:a16="http://schemas.microsoft.com/office/drawing/2014/main" id="{9DC19C26-9FF3-4091-A863-E57E3AF1A8B4}"/>
                </a:ext>
              </a:extLst>
            </p:cNvPr>
            <p:cNvSpPr/>
            <p:nvPr/>
          </p:nvSpPr>
          <p:spPr>
            <a:xfrm>
              <a:off x="4775649" y="1790241"/>
              <a:ext cx="172684" cy="173934"/>
            </a:xfrm>
            <a:custGeom>
              <a:avLst/>
              <a:gdLst/>
              <a:ahLst/>
              <a:cxnLst/>
              <a:rect l="l" t="t" r="r" b="b"/>
              <a:pathLst>
                <a:path w="2210" h="2226" extrusionOk="0">
                  <a:moveTo>
                    <a:pt x="1736" y="0"/>
                  </a:moveTo>
                  <a:cubicBezTo>
                    <a:pt x="1591" y="0"/>
                    <a:pt x="1432" y="14"/>
                    <a:pt x="1289" y="33"/>
                  </a:cubicBezTo>
                  <a:cubicBezTo>
                    <a:pt x="1072" y="50"/>
                    <a:pt x="955" y="200"/>
                    <a:pt x="770" y="384"/>
                  </a:cubicBezTo>
                  <a:lnTo>
                    <a:pt x="503" y="686"/>
                  </a:lnTo>
                  <a:cubicBezTo>
                    <a:pt x="436" y="769"/>
                    <a:pt x="369" y="870"/>
                    <a:pt x="318" y="970"/>
                  </a:cubicBezTo>
                  <a:cubicBezTo>
                    <a:pt x="218" y="1104"/>
                    <a:pt x="185" y="1271"/>
                    <a:pt x="151" y="1456"/>
                  </a:cubicBezTo>
                  <a:lnTo>
                    <a:pt x="0" y="2125"/>
                  </a:lnTo>
                  <a:lnTo>
                    <a:pt x="670" y="2226"/>
                  </a:lnTo>
                  <a:lnTo>
                    <a:pt x="821" y="1824"/>
                  </a:lnTo>
                  <a:cubicBezTo>
                    <a:pt x="1406" y="1790"/>
                    <a:pt x="1256" y="702"/>
                    <a:pt x="1256" y="702"/>
                  </a:cubicBezTo>
                  <a:cubicBezTo>
                    <a:pt x="1273" y="619"/>
                    <a:pt x="1356" y="552"/>
                    <a:pt x="1440" y="535"/>
                  </a:cubicBezTo>
                  <a:cubicBezTo>
                    <a:pt x="1741" y="485"/>
                    <a:pt x="2210" y="368"/>
                    <a:pt x="2193" y="167"/>
                  </a:cubicBezTo>
                  <a:cubicBezTo>
                    <a:pt x="2183" y="40"/>
                    <a:pt x="1980" y="0"/>
                    <a:pt x="1736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5;p47">
              <a:extLst>
                <a:ext uri="{FF2B5EF4-FFF2-40B4-BE49-F238E27FC236}">
                  <a16:creationId xmlns:a16="http://schemas.microsoft.com/office/drawing/2014/main" id="{4850E57C-FDA2-4B87-B733-E780B7E4DBB7}"/>
                </a:ext>
              </a:extLst>
            </p:cNvPr>
            <p:cNvSpPr/>
            <p:nvPr/>
          </p:nvSpPr>
          <p:spPr>
            <a:xfrm>
              <a:off x="3861447" y="2246248"/>
              <a:ext cx="759965" cy="915850"/>
            </a:xfrm>
            <a:custGeom>
              <a:avLst/>
              <a:gdLst/>
              <a:ahLst/>
              <a:cxnLst/>
              <a:rect l="l" t="t" r="r" b="b"/>
              <a:pathLst>
                <a:path w="9726" h="11721" extrusionOk="0">
                  <a:moveTo>
                    <a:pt x="5238" y="0"/>
                  </a:moveTo>
                  <a:cubicBezTo>
                    <a:pt x="4812" y="0"/>
                    <a:pt x="4356" y="124"/>
                    <a:pt x="4101" y="574"/>
                  </a:cubicBezTo>
                  <a:cubicBezTo>
                    <a:pt x="3515" y="1595"/>
                    <a:pt x="4369" y="4307"/>
                    <a:pt x="2310" y="4675"/>
                  </a:cubicBezTo>
                  <a:cubicBezTo>
                    <a:pt x="218" y="5060"/>
                    <a:pt x="0" y="7119"/>
                    <a:pt x="168" y="8040"/>
                  </a:cubicBezTo>
                  <a:cubicBezTo>
                    <a:pt x="506" y="9884"/>
                    <a:pt x="2457" y="11720"/>
                    <a:pt x="4503" y="11720"/>
                  </a:cubicBezTo>
                  <a:cubicBezTo>
                    <a:pt x="5391" y="11720"/>
                    <a:pt x="6297" y="11374"/>
                    <a:pt x="7097" y="10534"/>
                  </a:cubicBezTo>
                  <a:cubicBezTo>
                    <a:pt x="9725" y="7755"/>
                    <a:pt x="6461" y="5864"/>
                    <a:pt x="6210" y="4474"/>
                  </a:cubicBezTo>
                  <a:cubicBezTo>
                    <a:pt x="5942" y="3051"/>
                    <a:pt x="7583" y="1177"/>
                    <a:pt x="6244" y="189"/>
                  </a:cubicBezTo>
                  <a:cubicBezTo>
                    <a:pt x="6244" y="189"/>
                    <a:pt x="5764" y="0"/>
                    <a:pt x="5238" y="0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6;p47">
              <a:extLst>
                <a:ext uri="{FF2B5EF4-FFF2-40B4-BE49-F238E27FC236}">
                  <a16:creationId xmlns:a16="http://schemas.microsoft.com/office/drawing/2014/main" id="{1CE7B63B-94C7-428E-AEA5-495319A1A674}"/>
                </a:ext>
              </a:extLst>
            </p:cNvPr>
            <p:cNvSpPr/>
            <p:nvPr/>
          </p:nvSpPr>
          <p:spPr>
            <a:xfrm>
              <a:off x="4192747" y="2290630"/>
              <a:ext cx="412957" cy="828023"/>
            </a:xfrm>
            <a:custGeom>
              <a:avLst/>
              <a:gdLst/>
              <a:ahLst/>
              <a:cxnLst/>
              <a:rect l="l" t="t" r="r" b="b"/>
              <a:pathLst>
                <a:path w="5285" h="10597" extrusionOk="0">
                  <a:moveTo>
                    <a:pt x="2886" y="1"/>
                  </a:moveTo>
                  <a:cubicBezTo>
                    <a:pt x="2852" y="1"/>
                    <a:pt x="2818" y="9"/>
                    <a:pt x="2790" y="23"/>
                  </a:cubicBezTo>
                  <a:cubicBezTo>
                    <a:pt x="2606" y="174"/>
                    <a:pt x="2020" y="257"/>
                    <a:pt x="1702" y="525"/>
                  </a:cubicBezTo>
                  <a:cubicBezTo>
                    <a:pt x="1133" y="1027"/>
                    <a:pt x="263" y="2417"/>
                    <a:pt x="531" y="3103"/>
                  </a:cubicBezTo>
                  <a:cubicBezTo>
                    <a:pt x="1117" y="4593"/>
                    <a:pt x="129" y="5865"/>
                    <a:pt x="45" y="7539"/>
                  </a:cubicBezTo>
                  <a:cubicBezTo>
                    <a:pt x="1" y="9081"/>
                    <a:pt x="2203" y="10597"/>
                    <a:pt x="3660" y="10597"/>
                  </a:cubicBezTo>
                  <a:cubicBezTo>
                    <a:pt x="3848" y="10597"/>
                    <a:pt x="4023" y="10571"/>
                    <a:pt x="4180" y="10518"/>
                  </a:cubicBezTo>
                  <a:cubicBezTo>
                    <a:pt x="4648" y="10351"/>
                    <a:pt x="4950" y="9982"/>
                    <a:pt x="5100" y="9564"/>
                  </a:cubicBezTo>
                  <a:cubicBezTo>
                    <a:pt x="5201" y="9229"/>
                    <a:pt x="5184" y="8878"/>
                    <a:pt x="5017" y="8593"/>
                  </a:cubicBezTo>
                  <a:cubicBezTo>
                    <a:pt x="4464" y="7605"/>
                    <a:pt x="3142" y="8091"/>
                    <a:pt x="3125" y="4459"/>
                  </a:cubicBezTo>
                  <a:cubicBezTo>
                    <a:pt x="3108" y="3371"/>
                    <a:pt x="5284" y="2249"/>
                    <a:pt x="3025" y="56"/>
                  </a:cubicBezTo>
                  <a:cubicBezTo>
                    <a:pt x="2986" y="17"/>
                    <a:pt x="2935" y="1"/>
                    <a:pt x="2886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77;p47">
              <a:extLst>
                <a:ext uri="{FF2B5EF4-FFF2-40B4-BE49-F238E27FC236}">
                  <a16:creationId xmlns:a16="http://schemas.microsoft.com/office/drawing/2014/main" id="{0477D4DF-1CDF-44E4-9291-FD4817C42207}"/>
                </a:ext>
              </a:extLst>
            </p:cNvPr>
            <p:cNvSpPr/>
            <p:nvPr/>
          </p:nvSpPr>
          <p:spPr>
            <a:xfrm>
              <a:off x="4462007" y="3111616"/>
              <a:ext cx="301923" cy="1522119"/>
            </a:xfrm>
            <a:custGeom>
              <a:avLst/>
              <a:gdLst/>
              <a:ahLst/>
              <a:cxnLst/>
              <a:rect l="l" t="t" r="r" b="b"/>
              <a:pathLst>
                <a:path w="3864" h="19480" extrusionOk="0">
                  <a:moveTo>
                    <a:pt x="1734" y="0"/>
                  </a:moveTo>
                  <a:cubicBezTo>
                    <a:pt x="780" y="0"/>
                    <a:pt x="0" y="826"/>
                    <a:pt x="47" y="1785"/>
                  </a:cubicBezTo>
                  <a:cubicBezTo>
                    <a:pt x="81" y="2237"/>
                    <a:pt x="148" y="2756"/>
                    <a:pt x="265" y="3392"/>
                  </a:cubicBezTo>
                  <a:cubicBezTo>
                    <a:pt x="750" y="5819"/>
                    <a:pt x="1554" y="17520"/>
                    <a:pt x="1554" y="17520"/>
                  </a:cubicBezTo>
                  <a:cubicBezTo>
                    <a:pt x="1554" y="17586"/>
                    <a:pt x="1554" y="17637"/>
                    <a:pt x="1537" y="17687"/>
                  </a:cubicBezTo>
                  <a:cubicBezTo>
                    <a:pt x="1504" y="17888"/>
                    <a:pt x="1420" y="17971"/>
                    <a:pt x="1353" y="18055"/>
                  </a:cubicBezTo>
                  <a:cubicBezTo>
                    <a:pt x="1186" y="18290"/>
                    <a:pt x="1286" y="18457"/>
                    <a:pt x="1638" y="18758"/>
                  </a:cubicBezTo>
                  <a:cubicBezTo>
                    <a:pt x="1939" y="18976"/>
                    <a:pt x="1788" y="19394"/>
                    <a:pt x="2090" y="19444"/>
                  </a:cubicBezTo>
                  <a:cubicBezTo>
                    <a:pt x="2238" y="19468"/>
                    <a:pt x="2369" y="19479"/>
                    <a:pt x="2479" y="19479"/>
                  </a:cubicBezTo>
                  <a:cubicBezTo>
                    <a:pt x="2680" y="19479"/>
                    <a:pt x="2810" y="19442"/>
                    <a:pt x="2843" y="19378"/>
                  </a:cubicBezTo>
                  <a:cubicBezTo>
                    <a:pt x="2876" y="19227"/>
                    <a:pt x="2776" y="19210"/>
                    <a:pt x="2424" y="19043"/>
                  </a:cubicBezTo>
                  <a:cubicBezTo>
                    <a:pt x="2140" y="18892"/>
                    <a:pt x="2106" y="18055"/>
                    <a:pt x="2106" y="17720"/>
                  </a:cubicBezTo>
                  <a:cubicBezTo>
                    <a:pt x="2106" y="17637"/>
                    <a:pt x="2106" y="17553"/>
                    <a:pt x="2123" y="17469"/>
                  </a:cubicBezTo>
                  <a:lnTo>
                    <a:pt x="3211" y="9585"/>
                  </a:lnTo>
                  <a:cubicBezTo>
                    <a:pt x="3864" y="5987"/>
                    <a:pt x="3596" y="2957"/>
                    <a:pt x="3345" y="1350"/>
                  </a:cubicBezTo>
                  <a:cubicBezTo>
                    <a:pt x="3244" y="630"/>
                    <a:pt x="2659" y="95"/>
                    <a:pt x="1922" y="11"/>
                  </a:cubicBezTo>
                  <a:cubicBezTo>
                    <a:pt x="1859" y="4"/>
                    <a:pt x="1796" y="0"/>
                    <a:pt x="1734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78;p47">
              <a:extLst>
                <a:ext uri="{FF2B5EF4-FFF2-40B4-BE49-F238E27FC236}">
                  <a16:creationId xmlns:a16="http://schemas.microsoft.com/office/drawing/2014/main" id="{22A6657C-F1BC-4B60-ADE5-F780B67031A6}"/>
                </a:ext>
              </a:extLst>
            </p:cNvPr>
            <p:cNvSpPr/>
            <p:nvPr/>
          </p:nvSpPr>
          <p:spPr>
            <a:xfrm>
              <a:off x="4082496" y="3096614"/>
              <a:ext cx="495704" cy="1539152"/>
            </a:xfrm>
            <a:custGeom>
              <a:avLst/>
              <a:gdLst/>
              <a:ahLst/>
              <a:cxnLst/>
              <a:rect l="l" t="t" r="r" b="b"/>
              <a:pathLst>
                <a:path w="6344" h="19698" extrusionOk="0">
                  <a:moveTo>
                    <a:pt x="4394" y="1"/>
                  </a:moveTo>
                  <a:cubicBezTo>
                    <a:pt x="3605" y="1"/>
                    <a:pt x="2922" y="511"/>
                    <a:pt x="2695" y="1258"/>
                  </a:cubicBezTo>
                  <a:cubicBezTo>
                    <a:pt x="2343" y="2429"/>
                    <a:pt x="2009" y="4388"/>
                    <a:pt x="2310" y="7250"/>
                  </a:cubicBezTo>
                  <a:cubicBezTo>
                    <a:pt x="2310" y="7250"/>
                    <a:pt x="2561" y="8790"/>
                    <a:pt x="2310" y="9794"/>
                  </a:cubicBezTo>
                  <a:cubicBezTo>
                    <a:pt x="2092" y="10698"/>
                    <a:pt x="837" y="16339"/>
                    <a:pt x="603" y="17377"/>
                  </a:cubicBezTo>
                  <a:cubicBezTo>
                    <a:pt x="552" y="17527"/>
                    <a:pt x="502" y="17661"/>
                    <a:pt x="469" y="17712"/>
                  </a:cubicBezTo>
                  <a:cubicBezTo>
                    <a:pt x="368" y="17896"/>
                    <a:pt x="301" y="17946"/>
                    <a:pt x="218" y="17996"/>
                  </a:cubicBezTo>
                  <a:cubicBezTo>
                    <a:pt x="0" y="18197"/>
                    <a:pt x="50" y="18381"/>
                    <a:pt x="335" y="18733"/>
                  </a:cubicBezTo>
                  <a:cubicBezTo>
                    <a:pt x="552" y="19034"/>
                    <a:pt x="301" y="19402"/>
                    <a:pt x="603" y="19536"/>
                  </a:cubicBezTo>
                  <a:cubicBezTo>
                    <a:pt x="864" y="19645"/>
                    <a:pt x="1069" y="19697"/>
                    <a:pt x="1199" y="19697"/>
                  </a:cubicBezTo>
                  <a:cubicBezTo>
                    <a:pt x="1268" y="19697"/>
                    <a:pt x="1316" y="19682"/>
                    <a:pt x="1339" y="19653"/>
                  </a:cubicBezTo>
                  <a:cubicBezTo>
                    <a:pt x="1423" y="19536"/>
                    <a:pt x="1306" y="19486"/>
                    <a:pt x="1004" y="19218"/>
                  </a:cubicBezTo>
                  <a:cubicBezTo>
                    <a:pt x="870" y="19118"/>
                    <a:pt x="887" y="18749"/>
                    <a:pt x="937" y="18415"/>
                  </a:cubicBezTo>
                  <a:cubicBezTo>
                    <a:pt x="988" y="18063"/>
                    <a:pt x="1088" y="17712"/>
                    <a:pt x="1255" y="17377"/>
                  </a:cubicBezTo>
                  <a:cubicBezTo>
                    <a:pt x="1925" y="16021"/>
                    <a:pt x="3934" y="11937"/>
                    <a:pt x="4469" y="10280"/>
                  </a:cubicBezTo>
                  <a:cubicBezTo>
                    <a:pt x="5139" y="8288"/>
                    <a:pt x="6344" y="1910"/>
                    <a:pt x="6076" y="136"/>
                  </a:cubicBezTo>
                  <a:lnTo>
                    <a:pt x="4469" y="2"/>
                  </a:lnTo>
                  <a:cubicBezTo>
                    <a:pt x="4444" y="1"/>
                    <a:pt x="4419" y="1"/>
                    <a:pt x="4394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79;p47">
              <a:extLst>
                <a:ext uri="{FF2B5EF4-FFF2-40B4-BE49-F238E27FC236}">
                  <a16:creationId xmlns:a16="http://schemas.microsoft.com/office/drawing/2014/main" id="{65B90A42-6692-4C00-877A-64ADCFCBD718}"/>
                </a:ext>
              </a:extLst>
            </p:cNvPr>
            <p:cNvSpPr/>
            <p:nvPr/>
          </p:nvSpPr>
          <p:spPr>
            <a:xfrm>
              <a:off x="4234160" y="3095286"/>
              <a:ext cx="528522" cy="923273"/>
            </a:xfrm>
            <a:custGeom>
              <a:avLst/>
              <a:gdLst/>
              <a:ahLst/>
              <a:cxnLst/>
              <a:rect l="l" t="t" r="r" b="b"/>
              <a:pathLst>
                <a:path w="6764" h="11816" extrusionOk="0">
                  <a:moveTo>
                    <a:pt x="2453" y="1"/>
                  </a:moveTo>
                  <a:cubicBezTo>
                    <a:pt x="1664" y="1"/>
                    <a:pt x="981" y="511"/>
                    <a:pt x="754" y="1258"/>
                  </a:cubicBezTo>
                  <a:cubicBezTo>
                    <a:pt x="402" y="2429"/>
                    <a:pt x="68" y="4405"/>
                    <a:pt x="369" y="7250"/>
                  </a:cubicBezTo>
                  <a:cubicBezTo>
                    <a:pt x="369" y="7250"/>
                    <a:pt x="620" y="8790"/>
                    <a:pt x="369" y="9794"/>
                  </a:cubicBezTo>
                  <a:cubicBezTo>
                    <a:pt x="319" y="10046"/>
                    <a:pt x="168" y="10682"/>
                    <a:pt x="1" y="11452"/>
                  </a:cubicBezTo>
                  <a:cubicBezTo>
                    <a:pt x="1038" y="11694"/>
                    <a:pt x="2047" y="11816"/>
                    <a:pt x="3028" y="11816"/>
                  </a:cubicBezTo>
                  <a:cubicBezTo>
                    <a:pt x="4010" y="11816"/>
                    <a:pt x="4964" y="11694"/>
                    <a:pt x="5893" y="11452"/>
                  </a:cubicBezTo>
                  <a:lnTo>
                    <a:pt x="6110" y="9778"/>
                  </a:lnTo>
                  <a:cubicBezTo>
                    <a:pt x="6763" y="6179"/>
                    <a:pt x="6479" y="3116"/>
                    <a:pt x="6227" y="1526"/>
                  </a:cubicBezTo>
                  <a:cubicBezTo>
                    <a:pt x="6110" y="823"/>
                    <a:pt x="5524" y="270"/>
                    <a:pt x="4805" y="187"/>
                  </a:cubicBezTo>
                  <a:lnTo>
                    <a:pt x="4135" y="136"/>
                  </a:lnTo>
                  <a:lnTo>
                    <a:pt x="2528" y="2"/>
                  </a:lnTo>
                  <a:cubicBezTo>
                    <a:pt x="2503" y="1"/>
                    <a:pt x="2478" y="1"/>
                    <a:pt x="2453" y="1"/>
                  </a:cubicBezTo>
                  <a:close/>
                </a:path>
              </a:pathLst>
            </a:custGeom>
            <a:solidFill>
              <a:srgbClr val="FBD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0;p47">
              <a:extLst>
                <a:ext uri="{FF2B5EF4-FFF2-40B4-BE49-F238E27FC236}">
                  <a16:creationId xmlns:a16="http://schemas.microsoft.com/office/drawing/2014/main" id="{DAFBA26C-BE1F-4687-8158-70058C3D6BD4}"/>
                </a:ext>
              </a:extLst>
            </p:cNvPr>
            <p:cNvSpPr/>
            <p:nvPr/>
          </p:nvSpPr>
          <p:spPr>
            <a:xfrm>
              <a:off x="4240723" y="3095286"/>
              <a:ext cx="491876" cy="668544"/>
            </a:xfrm>
            <a:custGeom>
              <a:avLst/>
              <a:gdLst/>
              <a:ahLst/>
              <a:cxnLst/>
              <a:rect l="l" t="t" r="r" b="b"/>
              <a:pathLst>
                <a:path w="6295" h="8556" extrusionOk="0">
                  <a:moveTo>
                    <a:pt x="2388" y="1"/>
                  </a:moveTo>
                  <a:cubicBezTo>
                    <a:pt x="1613" y="1"/>
                    <a:pt x="914" y="511"/>
                    <a:pt x="687" y="1258"/>
                  </a:cubicBezTo>
                  <a:cubicBezTo>
                    <a:pt x="335" y="2429"/>
                    <a:pt x="0" y="4405"/>
                    <a:pt x="318" y="7250"/>
                  </a:cubicBezTo>
                  <a:cubicBezTo>
                    <a:pt x="318" y="7250"/>
                    <a:pt x="402" y="7853"/>
                    <a:pt x="419" y="8556"/>
                  </a:cubicBezTo>
                  <a:cubicBezTo>
                    <a:pt x="603" y="8054"/>
                    <a:pt x="787" y="7551"/>
                    <a:pt x="1005" y="7083"/>
                  </a:cubicBezTo>
                  <a:cubicBezTo>
                    <a:pt x="1963" y="4820"/>
                    <a:pt x="3572" y="2411"/>
                    <a:pt x="6187" y="2411"/>
                  </a:cubicBezTo>
                  <a:cubicBezTo>
                    <a:pt x="6222" y="2411"/>
                    <a:pt x="6258" y="2412"/>
                    <a:pt x="6294" y="2413"/>
                  </a:cubicBezTo>
                  <a:cubicBezTo>
                    <a:pt x="6261" y="2095"/>
                    <a:pt x="6210" y="1777"/>
                    <a:pt x="6177" y="1526"/>
                  </a:cubicBezTo>
                  <a:cubicBezTo>
                    <a:pt x="6043" y="823"/>
                    <a:pt x="5457" y="270"/>
                    <a:pt x="4754" y="187"/>
                  </a:cubicBezTo>
                  <a:lnTo>
                    <a:pt x="4085" y="136"/>
                  </a:lnTo>
                  <a:lnTo>
                    <a:pt x="3064" y="36"/>
                  </a:lnTo>
                  <a:lnTo>
                    <a:pt x="2461" y="2"/>
                  </a:lnTo>
                  <a:cubicBezTo>
                    <a:pt x="2436" y="1"/>
                    <a:pt x="2412" y="1"/>
                    <a:pt x="2388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1;p47">
              <a:extLst>
                <a:ext uri="{FF2B5EF4-FFF2-40B4-BE49-F238E27FC236}">
                  <a16:creationId xmlns:a16="http://schemas.microsoft.com/office/drawing/2014/main" id="{FE3951C3-84F5-4E9E-8F70-EDD7FF127116}"/>
                </a:ext>
              </a:extLst>
            </p:cNvPr>
            <p:cNvSpPr/>
            <p:nvPr/>
          </p:nvSpPr>
          <p:spPr>
            <a:xfrm>
              <a:off x="4095545" y="1932138"/>
              <a:ext cx="745588" cy="1313960"/>
            </a:xfrm>
            <a:custGeom>
              <a:avLst/>
              <a:gdLst/>
              <a:ahLst/>
              <a:cxnLst/>
              <a:rect l="l" t="t" r="r" b="b"/>
              <a:pathLst>
                <a:path w="9542" h="16816" extrusionOk="0">
                  <a:moveTo>
                    <a:pt x="8947" y="0"/>
                  </a:moveTo>
                  <a:cubicBezTo>
                    <a:pt x="8853" y="0"/>
                    <a:pt x="8771" y="26"/>
                    <a:pt x="8721" y="92"/>
                  </a:cubicBezTo>
                  <a:lnTo>
                    <a:pt x="7700" y="4561"/>
                  </a:lnTo>
                  <a:cubicBezTo>
                    <a:pt x="6579" y="5950"/>
                    <a:pt x="5675" y="7239"/>
                    <a:pt x="5256" y="7858"/>
                  </a:cubicBezTo>
                  <a:cubicBezTo>
                    <a:pt x="5072" y="8093"/>
                    <a:pt x="4804" y="8260"/>
                    <a:pt x="4537" y="8277"/>
                  </a:cubicBezTo>
                  <a:cubicBezTo>
                    <a:pt x="4001" y="8327"/>
                    <a:pt x="3298" y="8411"/>
                    <a:pt x="2746" y="8544"/>
                  </a:cubicBezTo>
                  <a:cubicBezTo>
                    <a:pt x="0" y="9264"/>
                    <a:pt x="1122" y="10269"/>
                    <a:pt x="1122" y="10269"/>
                  </a:cubicBezTo>
                  <a:cubicBezTo>
                    <a:pt x="1457" y="10603"/>
                    <a:pt x="1741" y="11005"/>
                    <a:pt x="1942" y="11424"/>
                  </a:cubicBezTo>
                  <a:cubicBezTo>
                    <a:pt x="2294" y="12177"/>
                    <a:pt x="2746" y="13131"/>
                    <a:pt x="3013" y="13700"/>
                  </a:cubicBezTo>
                  <a:cubicBezTo>
                    <a:pt x="3114" y="14051"/>
                    <a:pt x="2796" y="15123"/>
                    <a:pt x="2679" y="15458"/>
                  </a:cubicBezTo>
                  <a:lnTo>
                    <a:pt x="2427" y="16211"/>
                  </a:lnTo>
                  <a:cubicBezTo>
                    <a:pt x="2377" y="16311"/>
                    <a:pt x="2444" y="16445"/>
                    <a:pt x="2545" y="16479"/>
                  </a:cubicBezTo>
                  <a:cubicBezTo>
                    <a:pt x="3181" y="16693"/>
                    <a:pt x="4148" y="16816"/>
                    <a:pt x="5154" y="16816"/>
                  </a:cubicBezTo>
                  <a:cubicBezTo>
                    <a:pt x="6107" y="16816"/>
                    <a:pt x="7094" y="16706"/>
                    <a:pt x="7868" y="16462"/>
                  </a:cubicBezTo>
                  <a:cubicBezTo>
                    <a:pt x="8052" y="16395"/>
                    <a:pt x="8135" y="16211"/>
                    <a:pt x="8035" y="16043"/>
                  </a:cubicBezTo>
                  <a:lnTo>
                    <a:pt x="6863" y="12846"/>
                  </a:lnTo>
                  <a:cubicBezTo>
                    <a:pt x="6545" y="12177"/>
                    <a:pt x="6612" y="12009"/>
                    <a:pt x="6813" y="11608"/>
                  </a:cubicBezTo>
                  <a:cubicBezTo>
                    <a:pt x="6947" y="11390"/>
                    <a:pt x="6980" y="11122"/>
                    <a:pt x="6897" y="10871"/>
                  </a:cubicBezTo>
                  <a:cubicBezTo>
                    <a:pt x="6863" y="10721"/>
                    <a:pt x="6729" y="10503"/>
                    <a:pt x="6595" y="10252"/>
                  </a:cubicBezTo>
                  <a:cubicBezTo>
                    <a:pt x="6361" y="9884"/>
                    <a:pt x="6395" y="9415"/>
                    <a:pt x="6679" y="9080"/>
                  </a:cubicBezTo>
                  <a:cubicBezTo>
                    <a:pt x="7566" y="7925"/>
                    <a:pt x="8805" y="5917"/>
                    <a:pt x="9039" y="4762"/>
                  </a:cubicBezTo>
                  <a:cubicBezTo>
                    <a:pt x="9290" y="3506"/>
                    <a:pt x="9541" y="259"/>
                    <a:pt x="9541" y="259"/>
                  </a:cubicBezTo>
                  <a:cubicBezTo>
                    <a:pt x="9448" y="142"/>
                    <a:pt x="9166" y="0"/>
                    <a:pt x="8947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2;p47">
              <a:extLst>
                <a:ext uri="{FF2B5EF4-FFF2-40B4-BE49-F238E27FC236}">
                  <a16:creationId xmlns:a16="http://schemas.microsoft.com/office/drawing/2014/main" id="{D09E0CA1-C6DA-413E-9CFF-1C6BFE819BD8}"/>
                </a:ext>
              </a:extLst>
            </p:cNvPr>
            <p:cNvSpPr/>
            <p:nvPr/>
          </p:nvSpPr>
          <p:spPr>
            <a:xfrm>
              <a:off x="4213219" y="2271018"/>
              <a:ext cx="253869" cy="404674"/>
            </a:xfrm>
            <a:custGeom>
              <a:avLst/>
              <a:gdLst/>
              <a:ahLst/>
              <a:cxnLst/>
              <a:rect l="l" t="t" r="r" b="b"/>
              <a:pathLst>
                <a:path w="3249" h="5179" extrusionOk="0">
                  <a:moveTo>
                    <a:pt x="1606" y="1"/>
                  </a:moveTo>
                  <a:cubicBezTo>
                    <a:pt x="1408" y="1"/>
                    <a:pt x="1192" y="40"/>
                    <a:pt x="955" y="107"/>
                  </a:cubicBezTo>
                  <a:cubicBezTo>
                    <a:pt x="152" y="341"/>
                    <a:pt x="1" y="1010"/>
                    <a:pt x="285" y="2098"/>
                  </a:cubicBezTo>
                  <a:cubicBezTo>
                    <a:pt x="403" y="2500"/>
                    <a:pt x="687" y="2852"/>
                    <a:pt x="921" y="3069"/>
                  </a:cubicBezTo>
                  <a:cubicBezTo>
                    <a:pt x="1089" y="3237"/>
                    <a:pt x="1173" y="3438"/>
                    <a:pt x="1173" y="3672"/>
                  </a:cubicBezTo>
                  <a:lnTo>
                    <a:pt x="1156" y="4341"/>
                  </a:lnTo>
                  <a:cubicBezTo>
                    <a:pt x="1189" y="4944"/>
                    <a:pt x="1541" y="5178"/>
                    <a:pt x="1959" y="5178"/>
                  </a:cubicBezTo>
                  <a:cubicBezTo>
                    <a:pt x="2177" y="5178"/>
                    <a:pt x="2411" y="5078"/>
                    <a:pt x="2545" y="4911"/>
                  </a:cubicBezTo>
                  <a:cubicBezTo>
                    <a:pt x="2713" y="4710"/>
                    <a:pt x="2662" y="4425"/>
                    <a:pt x="2545" y="4191"/>
                  </a:cubicBezTo>
                  <a:lnTo>
                    <a:pt x="2445" y="4023"/>
                  </a:lnTo>
                  <a:cubicBezTo>
                    <a:pt x="2328" y="3806"/>
                    <a:pt x="2378" y="3521"/>
                    <a:pt x="2612" y="3387"/>
                  </a:cubicBezTo>
                  <a:cubicBezTo>
                    <a:pt x="2779" y="3304"/>
                    <a:pt x="2964" y="3170"/>
                    <a:pt x="3081" y="3036"/>
                  </a:cubicBezTo>
                  <a:cubicBezTo>
                    <a:pt x="3181" y="2919"/>
                    <a:pt x="3248" y="1948"/>
                    <a:pt x="2796" y="960"/>
                  </a:cubicBezTo>
                  <a:cubicBezTo>
                    <a:pt x="2484" y="253"/>
                    <a:pt x="2104" y="1"/>
                    <a:pt x="1606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3;p47">
              <a:extLst>
                <a:ext uri="{FF2B5EF4-FFF2-40B4-BE49-F238E27FC236}">
                  <a16:creationId xmlns:a16="http://schemas.microsoft.com/office/drawing/2014/main" id="{C030CCD9-03CF-433F-8991-0EB2CF0DABF1}"/>
                </a:ext>
              </a:extLst>
            </p:cNvPr>
            <p:cNvSpPr/>
            <p:nvPr/>
          </p:nvSpPr>
          <p:spPr>
            <a:xfrm>
              <a:off x="4391137" y="2381347"/>
              <a:ext cx="47117" cy="85248"/>
            </a:xfrm>
            <a:custGeom>
              <a:avLst/>
              <a:gdLst/>
              <a:ahLst/>
              <a:cxnLst/>
              <a:rect l="l" t="t" r="r" b="b"/>
              <a:pathLst>
                <a:path w="603" h="1091" extrusionOk="0">
                  <a:moveTo>
                    <a:pt x="84" y="0"/>
                  </a:moveTo>
                  <a:cubicBezTo>
                    <a:pt x="67" y="0"/>
                    <a:pt x="34" y="17"/>
                    <a:pt x="17" y="34"/>
                  </a:cubicBezTo>
                  <a:cubicBezTo>
                    <a:pt x="0" y="67"/>
                    <a:pt x="0" y="101"/>
                    <a:pt x="0" y="117"/>
                  </a:cubicBezTo>
                  <a:lnTo>
                    <a:pt x="184" y="938"/>
                  </a:lnTo>
                  <a:cubicBezTo>
                    <a:pt x="214" y="1028"/>
                    <a:pt x="298" y="1091"/>
                    <a:pt x="388" y="1091"/>
                  </a:cubicBezTo>
                  <a:cubicBezTo>
                    <a:pt x="398" y="1091"/>
                    <a:pt x="408" y="1090"/>
                    <a:pt x="419" y="1088"/>
                  </a:cubicBezTo>
                  <a:cubicBezTo>
                    <a:pt x="519" y="1071"/>
                    <a:pt x="603" y="921"/>
                    <a:pt x="536" y="820"/>
                  </a:cubicBezTo>
                  <a:lnTo>
                    <a:pt x="184" y="34"/>
                  </a:lnTo>
                  <a:cubicBezTo>
                    <a:pt x="168" y="17"/>
                    <a:pt x="117" y="0"/>
                    <a:pt x="84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4;p47">
              <a:extLst>
                <a:ext uri="{FF2B5EF4-FFF2-40B4-BE49-F238E27FC236}">
                  <a16:creationId xmlns:a16="http://schemas.microsoft.com/office/drawing/2014/main" id="{7B5544E1-5CC3-40B9-B241-81A2F357BE48}"/>
                </a:ext>
              </a:extLst>
            </p:cNvPr>
            <p:cNvSpPr/>
            <p:nvPr/>
          </p:nvSpPr>
          <p:spPr>
            <a:xfrm>
              <a:off x="4210641" y="2409789"/>
              <a:ext cx="70714" cy="79466"/>
            </a:xfrm>
            <a:custGeom>
              <a:avLst/>
              <a:gdLst/>
              <a:ahLst/>
              <a:cxnLst/>
              <a:rect l="l" t="t" r="r" b="b"/>
              <a:pathLst>
                <a:path w="905" h="1017" extrusionOk="0">
                  <a:moveTo>
                    <a:pt x="389" y="0"/>
                  </a:moveTo>
                  <a:cubicBezTo>
                    <a:pt x="372" y="0"/>
                    <a:pt x="354" y="2"/>
                    <a:pt x="335" y="4"/>
                  </a:cubicBezTo>
                  <a:cubicBezTo>
                    <a:pt x="134" y="71"/>
                    <a:pt x="0" y="172"/>
                    <a:pt x="67" y="423"/>
                  </a:cubicBezTo>
                  <a:cubicBezTo>
                    <a:pt x="129" y="655"/>
                    <a:pt x="420" y="1016"/>
                    <a:pt x="649" y="1016"/>
                  </a:cubicBezTo>
                  <a:cubicBezTo>
                    <a:pt x="668" y="1016"/>
                    <a:pt x="686" y="1014"/>
                    <a:pt x="703" y="1009"/>
                  </a:cubicBezTo>
                  <a:cubicBezTo>
                    <a:pt x="904" y="958"/>
                    <a:pt x="821" y="640"/>
                    <a:pt x="754" y="389"/>
                  </a:cubicBezTo>
                  <a:cubicBezTo>
                    <a:pt x="708" y="160"/>
                    <a:pt x="578" y="0"/>
                    <a:pt x="389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5;p47">
              <a:extLst>
                <a:ext uri="{FF2B5EF4-FFF2-40B4-BE49-F238E27FC236}">
                  <a16:creationId xmlns:a16="http://schemas.microsoft.com/office/drawing/2014/main" id="{26216CA8-CB11-4B20-AAF9-79B42762EC54}"/>
                </a:ext>
              </a:extLst>
            </p:cNvPr>
            <p:cNvSpPr/>
            <p:nvPr/>
          </p:nvSpPr>
          <p:spPr>
            <a:xfrm>
              <a:off x="4173994" y="2232262"/>
              <a:ext cx="321848" cy="223551"/>
            </a:xfrm>
            <a:custGeom>
              <a:avLst/>
              <a:gdLst/>
              <a:ahLst/>
              <a:cxnLst/>
              <a:rect l="l" t="t" r="r" b="b"/>
              <a:pathLst>
                <a:path w="4119" h="2861" extrusionOk="0">
                  <a:moveTo>
                    <a:pt x="2537" y="1"/>
                  </a:moveTo>
                  <a:cubicBezTo>
                    <a:pt x="1809" y="1"/>
                    <a:pt x="901" y="475"/>
                    <a:pt x="402" y="1423"/>
                  </a:cubicBezTo>
                  <a:cubicBezTo>
                    <a:pt x="1" y="2193"/>
                    <a:pt x="453" y="2327"/>
                    <a:pt x="838" y="2444"/>
                  </a:cubicBezTo>
                  <a:cubicBezTo>
                    <a:pt x="1022" y="2511"/>
                    <a:pt x="1172" y="2611"/>
                    <a:pt x="1256" y="2779"/>
                  </a:cubicBezTo>
                  <a:lnTo>
                    <a:pt x="1290" y="2846"/>
                  </a:lnTo>
                  <a:cubicBezTo>
                    <a:pt x="1307" y="2856"/>
                    <a:pt x="1325" y="2861"/>
                    <a:pt x="1341" y="2861"/>
                  </a:cubicBezTo>
                  <a:cubicBezTo>
                    <a:pt x="1404" y="2861"/>
                    <a:pt x="1453" y="2795"/>
                    <a:pt x="1440" y="2728"/>
                  </a:cubicBezTo>
                  <a:lnTo>
                    <a:pt x="1373" y="2561"/>
                  </a:lnTo>
                  <a:cubicBezTo>
                    <a:pt x="1206" y="2076"/>
                    <a:pt x="1457" y="1590"/>
                    <a:pt x="1926" y="1423"/>
                  </a:cubicBezTo>
                  <a:lnTo>
                    <a:pt x="2478" y="1239"/>
                  </a:lnTo>
                  <a:cubicBezTo>
                    <a:pt x="2545" y="1239"/>
                    <a:pt x="2612" y="1239"/>
                    <a:pt x="2679" y="1272"/>
                  </a:cubicBezTo>
                  <a:cubicBezTo>
                    <a:pt x="2846" y="1373"/>
                    <a:pt x="3047" y="1439"/>
                    <a:pt x="3265" y="1439"/>
                  </a:cubicBezTo>
                  <a:cubicBezTo>
                    <a:pt x="4118" y="1423"/>
                    <a:pt x="3600" y="402"/>
                    <a:pt x="3198" y="167"/>
                  </a:cubicBezTo>
                  <a:cubicBezTo>
                    <a:pt x="3014" y="56"/>
                    <a:pt x="2786" y="1"/>
                    <a:pt x="2537" y="1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6;p47">
              <a:extLst>
                <a:ext uri="{FF2B5EF4-FFF2-40B4-BE49-F238E27FC236}">
                  <a16:creationId xmlns:a16="http://schemas.microsoft.com/office/drawing/2014/main" id="{43514AAD-CB72-4E89-A8C6-BB89F4E99D9A}"/>
                </a:ext>
              </a:extLst>
            </p:cNvPr>
            <p:cNvSpPr/>
            <p:nvPr/>
          </p:nvSpPr>
          <p:spPr>
            <a:xfrm>
              <a:off x="4189700" y="3437057"/>
              <a:ext cx="153071" cy="182920"/>
            </a:xfrm>
            <a:custGeom>
              <a:avLst/>
              <a:gdLst/>
              <a:ahLst/>
              <a:cxnLst/>
              <a:rect l="l" t="t" r="r" b="b"/>
              <a:pathLst>
                <a:path w="1959" h="2341" extrusionOk="0">
                  <a:moveTo>
                    <a:pt x="363" y="1"/>
                  </a:moveTo>
                  <a:cubicBezTo>
                    <a:pt x="323" y="1"/>
                    <a:pt x="280" y="10"/>
                    <a:pt x="235" y="31"/>
                  </a:cubicBezTo>
                  <a:cubicBezTo>
                    <a:pt x="51" y="114"/>
                    <a:pt x="1" y="298"/>
                    <a:pt x="118" y="483"/>
                  </a:cubicBezTo>
                  <a:lnTo>
                    <a:pt x="218" y="750"/>
                  </a:lnTo>
                  <a:cubicBezTo>
                    <a:pt x="302" y="901"/>
                    <a:pt x="302" y="1068"/>
                    <a:pt x="302" y="1236"/>
                  </a:cubicBezTo>
                  <a:cubicBezTo>
                    <a:pt x="319" y="1571"/>
                    <a:pt x="536" y="1905"/>
                    <a:pt x="737" y="2156"/>
                  </a:cubicBezTo>
                  <a:cubicBezTo>
                    <a:pt x="871" y="2324"/>
                    <a:pt x="1139" y="2341"/>
                    <a:pt x="1490" y="2341"/>
                  </a:cubicBezTo>
                  <a:cubicBezTo>
                    <a:pt x="1658" y="2341"/>
                    <a:pt x="1959" y="2307"/>
                    <a:pt x="1792" y="2156"/>
                  </a:cubicBezTo>
                  <a:cubicBezTo>
                    <a:pt x="1641" y="2039"/>
                    <a:pt x="1122" y="1989"/>
                    <a:pt x="1055" y="1453"/>
                  </a:cubicBezTo>
                  <a:cubicBezTo>
                    <a:pt x="1055" y="1420"/>
                    <a:pt x="1055" y="1370"/>
                    <a:pt x="1072" y="1336"/>
                  </a:cubicBezTo>
                  <a:cubicBezTo>
                    <a:pt x="1078" y="1334"/>
                    <a:pt x="1085" y="1333"/>
                    <a:pt x="1091" y="1333"/>
                  </a:cubicBezTo>
                  <a:cubicBezTo>
                    <a:pt x="1171" y="1333"/>
                    <a:pt x="1261" y="1509"/>
                    <a:pt x="1323" y="1571"/>
                  </a:cubicBezTo>
                  <a:cubicBezTo>
                    <a:pt x="1398" y="1646"/>
                    <a:pt x="1492" y="1684"/>
                    <a:pt x="1549" y="1684"/>
                  </a:cubicBezTo>
                  <a:cubicBezTo>
                    <a:pt x="1568" y="1684"/>
                    <a:pt x="1582" y="1679"/>
                    <a:pt x="1591" y="1671"/>
                  </a:cubicBezTo>
                  <a:cubicBezTo>
                    <a:pt x="1674" y="1621"/>
                    <a:pt x="1574" y="1554"/>
                    <a:pt x="1474" y="1420"/>
                  </a:cubicBezTo>
                  <a:cubicBezTo>
                    <a:pt x="1340" y="1219"/>
                    <a:pt x="1222" y="1001"/>
                    <a:pt x="1156" y="951"/>
                  </a:cubicBezTo>
                  <a:cubicBezTo>
                    <a:pt x="1139" y="918"/>
                    <a:pt x="1038" y="868"/>
                    <a:pt x="1005" y="834"/>
                  </a:cubicBezTo>
                  <a:cubicBezTo>
                    <a:pt x="921" y="784"/>
                    <a:pt x="804" y="717"/>
                    <a:pt x="787" y="616"/>
                  </a:cubicBezTo>
                  <a:lnTo>
                    <a:pt x="637" y="232"/>
                  </a:lnTo>
                  <a:cubicBezTo>
                    <a:pt x="586" y="92"/>
                    <a:pt x="487" y="1"/>
                    <a:pt x="363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7;p47">
              <a:extLst>
                <a:ext uri="{FF2B5EF4-FFF2-40B4-BE49-F238E27FC236}">
                  <a16:creationId xmlns:a16="http://schemas.microsoft.com/office/drawing/2014/main" id="{F6793D9F-C35A-4A33-8AA0-679B7BBF4DCD}"/>
                </a:ext>
              </a:extLst>
            </p:cNvPr>
            <p:cNvSpPr/>
            <p:nvPr/>
          </p:nvSpPr>
          <p:spPr>
            <a:xfrm>
              <a:off x="4944346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4805" y="0"/>
                  </a:moveTo>
                  <a:lnTo>
                    <a:pt x="2009" y="2344"/>
                  </a:lnTo>
                  <a:cubicBezTo>
                    <a:pt x="720" y="3415"/>
                    <a:pt x="1" y="4988"/>
                    <a:pt x="1" y="6662"/>
                  </a:cubicBezTo>
                  <a:lnTo>
                    <a:pt x="1" y="16153"/>
                  </a:lnTo>
                  <a:cubicBezTo>
                    <a:pt x="1089" y="16153"/>
                    <a:pt x="1959" y="15283"/>
                    <a:pt x="1959" y="14195"/>
                  </a:cubicBezTo>
                  <a:lnTo>
                    <a:pt x="1959" y="13090"/>
                  </a:lnTo>
                  <a:cubicBezTo>
                    <a:pt x="1959" y="10629"/>
                    <a:pt x="3047" y="8336"/>
                    <a:pt x="4905" y="6763"/>
                  </a:cubicBezTo>
                  <a:lnTo>
                    <a:pt x="7500" y="4587"/>
                  </a:lnTo>
                  <a:lnTo>
                    <a:pt x="4805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8;p47">
              <a:extLst>
                <a:ext uri="{FF2B5EF4-FFF2-40B4-BE49-F238E27FC236}">
                  <a16:creationId xmlns:a16="http://schemas.microsoft.com/office/drawing/2014/main" id="{27531588-38F5-4622-AB9E-52B538BE3533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827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89;p47">
              <a:extLst>
                <a:ext uri="{FF2B5EF4-FFF2-40B4-BE49-F238E27FC236}">
                  <a16:creationId xmlns:a16="http://schemas.microsoft.com/office/drawing/2014/main" id="{412F3B8C-B68D-4407-B50E-175FAFECC4A6}"/>
                </a:ext>
              </a:extLst>
            </p:cNvPr>
            <p:cNvSpPr/>
            <p:nvPr/>
          </p:nvSpPr>
          <p:spPr>
            <a:xfrm>
              <a:off x="5896523" y="3371422"/>
              <a:ext cx="586031" cy="1262155"/>
            </a:xfrm>
            <a:custGeom>
              <a:avLst/>
              <a:gdLst/>
              <a:ahLst/>
              <a:cxnLst/>
              <a:rect l="l" t="t" r="r" b="b"/>
              <a:pathLst>
                <a:path w="7500" h="16153" extrusionOk="0">
                  <a:moveTo>
                    <a:pt x="2679" y="0"/>
                  </a:moveTo>
                  <a:lnTo>
                    <a:pt x="0" y="4587"/>
                  </a:lnTo>
                  <a:lnTo>
                    <a:pt x="2578" y="6763"/>
                  </a:lnTo>
                  <a:cubicBezTo>
                    <a:pt x="4436" y="8336"/>
                    <a:pt x="5524" y="10629"/>
                    <a:pt x="5524" y="13073"/>
                  </a:cubicBezTo>
                  <a:lnTo>
                    <a:pt x="5524" y="14195"/>
                  </a:lnTo>
                  <a:cubicBezTo>
                    <a:pt x="5524" y="15283"/>
                    <a:pt x="6411" y="16153"/>
                    <a:pt x="7499" y="16153"/>
                  </a:cubicBezTo>
                  <a:lnTo>
                    <a:pt x="7499" y="6662"/>
                  </a:lnTo>
                  <a:cubicBezTo>
                    <a:pt x="7499" y="4988"/>
                    <a:pt x="6763" y="3415"/>
                    <a:pt x="5491" y="23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0;p47">
              <a:extLst>
                <a:ext uri="{FF2B5EF4-FFF2-40B4-BE49-F238E27FC236}">
                  <a16:creationId xmlns:a16="http://schemas.microsoft.com/office/drawing/2014/main" id="{D8544C9B-0461-4965-90D3-6C6AB8507483}"/>
                </a:ext>
              </a:extLst>
            </p:cNvPr>
            <p:cNvSpPr/>
            <p:nvPr/>
          </p:nvSpPr>
          <p:spPr>
            <a:xfrm>
              <a:off x="5365505" y="3763748"/>
              <a:ext cx="701128" cy="487969"/>
            </a:xfrm>
            <a:custGeom>
              <a:avLst/>
              <a:gdLst/>
              <a:ahLst/>
              <a:cxnLst/>
              <a:rect l="l" t="t" r="r" b="b"/>
              <a:pathLst>
                <a:path w="8973" h="6245" extrusionOk="0">
                  <a:moveTo>
                    <a:pt x="720" y="1"/>
                  </a:moveTo>
                  <a:lnTo>
                    <a:pt x="68" y="5290"/>
                  </a:lnTo>
                  <a:cubicBezTo>
                    <a:pt x="1" y="5792"/>
                    <a:pt x="402" y="6244"/>
                    <a:pt x="904" y="6244"/>
                  </a:cubicBezTo>
                  <a:lnTo>
                    <a:pt x="8102" y="6244"/>
                  </a:lnTo>
                  <a:cubicBezTo>
                    <a:pt x="8604" y="6244"/>
                    <a:pt x="8972" y="5809"/>
                    <a:pt x="8956" y="5290"/>
                  </a:cubicBezTo>
                  <a:lnTo>
                    <a:pt x="8303" y="1"/>
                  </a:lnTo>
                  <a:close/>
                </a:path>
              </a:pathLst>
            </a:custGeom>
            <a:solidFill>
              <a:srgbClr val="E76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1;p47">
              <a:extLst>
                <a:ext uri="{FF2B5EF4-FFF2-40B4-BE49-F238E27FC236}">
                  <a16:creationId xmlns:a16="http://schemas.microsoft.com/office/drawing/2014/main" id="{33D5FF92-BBC9-4AD0-AF50-0653BA8522BA}"/>
                </a:ext>
              </a:extLst>
            </p:cNvPr>
            <p:cNvSpPr/>
            <p:nvPr/>
          </p:nvSpPr>
          <p:spPr>
            <a:xfrm>
              <a:off x="5246502" y="1223825"/>
              <a:ext cx="937806" cy="2635500"/>
            </a:xfrm>
            <a:custGeom>
              <a:avLst/>
              <a:gdLst/>
              <a:ahLst/>
              <a:cxnLst/>
              <a:rect l="l" t="t" r="r" b="b"/>
              <a:pathLst>
                <a:path w="12002" h="33729" extrusionOk="0">
                  <a:moveTo>
                    <a:pt x="6009" y="1"/>
                  </a:moveTo>
                  <a:cubicBezTo>
                    <a:pt x="4453" y="1"/>
                    <a:pt x="0" y="10998"/>
                    <a:pt x="0" y="21543"/>
                  </a:cubicBezTo>
                  <a:cubicBezTo>
                    <a:pt x="0" y="25259"/>
                    <a:pt x="335" y="28707"/>
                    <a:pt x="904" y="31620"/>
                  </a:cubicBezTo>
                  <a:cubicBezTo>
                    <a:pt x="1155" y="32842"/>
                    <a:pt x="2210" y="33729"/>
                    <a:pt x="3465" y="33729"/>
                  </a:cubicBezTo>
                  <a:lnTo>
                    <a:pt x="8537" y="33729"/>
                  </a:lnTo>
                  <a:cubicBezTo>
                    <a:pt x="9792" y="33729"/>
                    <a:pt x="10880" y="32842"/>
                    <a:pt x="11115" y="31620"/>
                  </a:cubicBezTo>
                  <a:cubicBezTo>
                    <a:pt x="11667" y="28690"/>
                    <a:pt x="12002" y="25226"/>
                    <a:pt x="12002" y="21543"/>
                  </a:cubicBezTo>
                  <a:cubicBezTo>
                    <a:pt x="12002" y="10998"/>
                    <a:pt x="7298" y="1"/>
                    <a:pt x="6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2;p47">
              <a:extLst>
                <a:ext uri="{FF2B5EF4-FFF2-40B4-BE49-F238E27FC236}">
                  <a16:creationId xmlns:a16="http://schemas.microsoft.com/office/drawing/2014/main" id="{560DAEA7-6191-486C-9067-38C3C7AA67F9}"/>
                </a:ext>
              </a:extLst>
            </p:cNvPr>
            <p:cNvSpPr/>
            <p:nvPr/>
          </p:nvSpPr>
          <p:spPr>
            <a:xfrm>
              <a:off x="5390352" y="1223825"/>
              <a:ext cx="646197" cy="682844"/>
            </a:xfrm>
            <a:custGeom>
              <a:avLst/>
              <a:gdLst/>
              <a:ahLst/>
              <a:cxnLst/>
              <a:rect l="l" t="t" r="r" b="b"/>
              <a:pathLst>
                <a:path w="8270" h="8739" extrusionOk="0">
                  <a:moveTo>
                    <a:pt x="4168" y="1"/>
                  </a:moveTo>
                  <a:cubicBezTo>
                    <a:pt x="3265" y="1"/>
                    <a:pt x="1407" y="3633"/>
                    <a:pt x="1" y="8738"/>
                  </a:cubicBezTo>
                  <a:lnTo>
                    <a:pt x="8269" y="8738"/>
                  </a:lnTo>
                  <a:cubicBezTo>
                    <a:pt x="6796" y="3633"/>
                    <a:pt x="4938" y="1"/>
                    <a:pt x="4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3;p47">
              <a:extLst>
                <a:ext uri="{FF2B5EF4-FFF2-40B4-BE49-F238E27FC236}">
                  <a16:creationId xmlns:a16="http://schemas.microsoft.com/office/drawing/2014/main" id="{E3958EE2-4DCF-4965-8B3B-8AA3CDE46FEC}"/>
                </a:ext>
              </a:extLst>
            </p:cNvPr>
            <p:cNvSpPr/>
            <p:nvPr/>
          </p:nvSpPr>
          <p:spPr>
            <a:xfrm>
              <a:off x="5419106" y="1223825"/>
              <a:ext cx="586031" cy="582124"/>
            </a:xfrm>
            <a:custGeom>
              <a:avLst/>
              <a:gdLst/>
              <a:ahLst/>
              <a:cxnLst/>
              <a:rect l="l" t="t" r="r" b="b"/>
              <a:pathLst>
                <a:path w="7500" h="7450" extrusionOk="0">
                  <a:moveTo>
                    <a:pt x="3800" y="1"/>
                  </a:moveTo>
                  <a:cubicBezTo>
                    <a:pt x="2980" y="1"/>
                    <a:pt x="1373" y="3030"/>
                    <a:pt x="1" y="7449"/>
                  </a:cubicBezTo>
                  <a:lnTo>
                    <a:pt x="7500" y="7449"/>
                  </a:lnTo>
                  <a:cubicBezTo>
                    <a:pt x="6110" y="3030"/>
                    <a:pt x="4487" y="1"/>
                    <a:pt x="380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94;p47">
              <a:extLst>
                <a:ext uri="{FF2B5EF4-FFF2-40B4-BE49-F238E27FC236}">
                  <a16:creationId xmlns:a16="http://schemas.microsoft.com/office/drawing/2014/main" id="{FFDC54B2-8D0C-4423-8DFB-981E24BD7127}"/>
                </a:ext>
              </a:extLst>
            </p:cNvPr>
            <p:cNvSpPr/>
            <p:nvPr/>
          </p:nvSpPr>
          <p:spPr>
            <a:xfrm>
              <a:off x="5478022" y="1341421"/>
              <a:ext cx="198938" cy="464527"/>
            </a:xfrm>
            <a:custGeom>
              <a:avLst/>
              <a:gdLst/>
              <a:ahLst/>
              <a:cxnLst/>
              <a:rect l="l" t="t" r="r" b="b"/>
              <a:pathLst>
                <a:path w="2546" h="5945" extrusionOk="0">
                  <a:moveTo>
                    <a:pt x="2396" y="0"/>
                  </a:moveTo>
                  <a:cubicBezTo>
                    <a:pt x="2363" y="0"/>
                    <a:pt x="2331" y="16"/>
                    <a:pt x="2310" y="52"/>
                  </a:cubicBezTo>
                  <a:cubicBezTo>
                    <a:pt x="1707" y="1107"/>
                    <a:pt x="921" y="2948"/>
                    <a:pt x="0" y="5944"/>
                  </a:cubicBezTo>
                  <a:lnTo>
                    <a:pt x="804" y="5944"/>
                  </a:lnTo>
                  <a:cubicBezTo>
                    <a:pt x="1557" y="3500"/>
                    <a:pt x="1892" y="1776"/>
                    <a:pt x="2511" y="169"/>
                  </a:cubicBezTo>
                  <a:cubicBezTo>
                    <a:pt x="2546" y="77"/>
                    <a:pt x="2469" y="0"/>
                    <a:pt x="2396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95;p47">
              <a:extLst>
                <a:ext uri="{FF2B5EF4-FFF2-40B4-BE49-F238E27FC236}">
                  <a16:creationId xmlns:a16="http://schemas.microsoft.com/office/drawing/2014/main" id="{20495321-C4C8-44B4-88F8-0AE90EFAE447}"/>
                </a:ext>
              </a:extLst>
            </p:cNvPr>
            <p:cNvSpPr/>
            <p:nvPr/>
          </p:nvSpPr>
          <p:spPr>
            <a:xfrm>
              <a:off x="5377303" y="2434949"/>
              <a:ext cx="669717" cy="671045"/>
            </a:xfrm>
            <a:custGeom>
              <a:avLst/>
              <a:gdLst/>
              <a:ahLst/>
              <a:cxnLst/>
              <a:rect l="l" t="t" r="r" b="b"/>
              <a:pathLst>
                <a:path w="8571" h="8588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62"/>
                    <a:pt x="1925" y="8587"/>
                    <a:pt x="4285" y="8587"/>
                  </a:cubicBezTo>
                  <a:cubicBezTo>
                    <a:pt x="6645" y="8587"/>
                    <a:pt x="8570" y="6662"/>
                    <a:pt x="8570" y="4286"/>
                  </a:cubicBezTo>
                  <a:cubicBezTo>
                    <a:pt x="8570" y="1909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96;p47">
              <a:extLst>
                <a:ext uri="{FF2B5EF4-FFF2-40B4-BE49-F238E27FC236}">
                  <a16:creationId xmlns:a16="http://schemas.microsoft.com/office/drawing/2014/main" id="{6E324686-8C14-4C0A-8BB7-418D59A6C1E6}"/>
                </a:ext>
              </a:extLst>
            </p:cNvPr>
            <p:cNvSpPr/>
            <p:nvPr/>
          </p:nvSpPr>
          <p:spPr>
            <a:xfrm>
              <a:off x="5377303" y="2399631"/>
              <a:ext cx="669717" cy="669717"/>
            </a:xfrm>
            <a:custGeom>
              <a:avLst/>
              <a:gdLst/>
              <a:ahLst/>
              <a:cxnLst/>
              <a:rect l="l" t="t" r="r" b="b"/>
              <a:pathLst>
                <a:path w="8571" h="8571" extrusionOk="0">
                  <a:moveTo>
                    <a:pt x="4285" y="0"/>
                  </a:moveTo>
                  <a:cubicBezTo>
                    <a:pt x="1925" y="0"/>
                    <a:pt x="0" y="1925"/>
                    <a:pt x="0" y="4286"/>
                  </a:cubicBezTo>
                  <a:cubicBezTo>
                    <a:pt x="0" y="6646"/>
                    <a:pt x="1925" y="8571"/>
                    <a:pt x="4285" y="8571"/>
                  </a:cubicBezTo>
                  <a:cubicBezTo>
                    <a:pt x="6645" y="8571"/>
                    <a:pt x="8570" y="6646"/>
                    <a:pt x="8570" y="4286"/>
                  </a:cubicBezTo>
                  <a:cubicBezTo>
                    <a:pt x="8570" y="1925"/>
                    <a:pt x="6679" y="0"/>
                    <a:pt x="4285" y="0"/>
                  </a:cubicBez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97;p47">
              <a:extLst>
                <a:ext uri="{FF2B5EF4-FFF2-40B4-BE49-F238E27FC236}">
                  <a16:creationId xmlns:a16="http://schemas.microsoft.com/office/drawing/2014/main" id="{546B3444-0861-42F3-9D8B-4FAACB930E2D}"/>
                </a:ext>
              </a:extLst>
            </p:cNvPr>
            <p:cNvSpPr/>
            <p:nvPr/>
          </p:nvSpPr>
          <p:spPr>
            <a:xfrm>
              <a:off x="5709463" y="2399631"/>
              <a:ext cx="337554" cy="669717"/>
            </a:xfrm>
            <a:custGeom>
              <a:avLst/>
              <a:gdLst/>
              <a:ahLst/>
              <a:cxnLst/>
              <a:rect l="l" t="t" r="r" b="b"/>
              <a:pathLst>
                <a:path w="4320" h="8571" extrusionOk="0">
                  <a:moveTo>
                    <a:pt x="1" y="0"/>
                  </a:moveTo>
                  <a:lnTo>
                    <a:pt x="1" y="8571"/>
                  </a:lnTo>
                  <a:lnTo>
                    <a:pt x="34" y="8571"/>
                  </a:lnTo>
                  <a:cubicBezTo>
                    <a:pt x="2394" y="8571"/>
                    <a:pt x="4319" y="6646"/>
                    <a:pt x="4319" y="4286"/>
                  </a:cubicBezTo>
                  <a:cubicBezTo>
                    <a:pt x="4319" y="1925"/>
                    <a:pt x="2428" y="0"/>
                    <a:pt x="34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98;p47">
              <a:extLst>
                <a:ext uri="{FF2B5EF4-FFF2-40B4-BE49-F238E27FC236}">
                  <a16:creationId xmlns:a16="http://schemas.microsoft.com/office/drawing/2014/main" id="{C9AEB32D-F0D2-4686-82ED-41843F5E4D0E}"/>
                </a:ext>
              </a:extLst>
            </p:cNvPr>
            <p:cNvSpPr/>
            <p:nvPr/>
          </p:nvSpPr>
          <p:spPr>
            <a:xfrm>
              <a:off x="5484507" y="2505585"/>
              <a:ext cx="457886" cy="457808"/>
            </a:xfrm>
            <a:custGeom>
              <a:avLst/>
              <a:gdLst/>
              <a:ahLst/>
              <a:cxnLst/>
              <a:rect l="l" t="t" r="r" b="b"/>
              <a:pathLst>
                <a:path w="5860" h="5859" extrusionOk="0">
                  <a:moveTo>
                    <a:pt x="2930" y="0"/>
                  </a:moveTo>
                  <a:cubicBezTo>
                    <a:pt x="1323" y="0"/>
                    <a:pt x="1" y="1323"/>
                    <a:pt x="1" y="2930"/>
                  </a:cubicBezTo>
                  <a:cubicBezTo>
                    <a:pt x="1" y="4536"/>
                    <a:pt x="1323" y="5859"/>
                    <a:pt x="2930" y="5859"/>
                  </a:cubicBezTo>
                  <a:cubicBezTo>
                    <a:pt x="4554" y="5859"/>
                    <a:pt x="5859" y="4536"/>
                    <a:pt x="5859" y="2930"/>
                  </a:cubicBezTo>
                  <a:cubicBezTo>
                    <a:pt x="5859" y="1323"/>
                    <a:pt x="4554" y="0"/>
                    <a:pt x="2930" y="0"/>
                  </a:cubicBez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99;p47">
              <a:extLst>
                <a:ext uri="{FF2B5EF4-FFF2-40B4-BE49-F238E27FC236}">
                  <a16:creationId xmlns:a16="http://schemas.microsoft.com/office/drawing/2014/main" id="{6E63D030-617F-4A42-B9DE-0AEBBA499C90}"/>
                </a:ext>
              </a:extLst>
            </p:cNvPr>
            <p:cNvSpPr/>
            <p:nvPr/>
          </p:nvSpPr>
          <p:spPr>
            <a:xfrm>
              <a:off x="5426998" y="4251636"/>
              <a:ext cx="574232" cy="166198"/>
            </a:xfrm>
            <a:custGeom>
              <a:avLst/>
              <a:gdLst/>
              <a:ahLst/>
              <a:cxnLst/>
              <a:rect l="l" t="t" r="r" b="b"/>
              <a:pathLst>
                <a:path w="7349" h="2127" extrusionOk="0">
                  <a:moveTo>
                    <a:pt x="0" y="0"/>
                  </a:moveTo>
                  <a:lnTo>
                    <a:pt x="0" y="1205"/>
                  </a:lnTo>
                  <a:cubicBezTo>
                    <a:pt x="0" y="1708"/>
                    <a:pt x="419" y="2126"/>
                    <a:pt x="921" y="2126"/>
                  </a:cubicBezTo>
                  <a:lnTo>
                    <a:pt x="6428" y="2126"/>
                  </a:lnTo>
                  <a:cubicBezTo>
                    <a:pt x="6963" y="2126"/>
                    <a:pt x="7348" y="1741"/>
                    <a:pt x="7332" y="1205"/>
                  </a:cubicBezTo>
                  <a:lnTo>
                    <a:pt x="7332" y="0"/>
                  </a:lnTo>
                  <a:close/>
                </a:path>
              </a:pathLst>
            </a:custGeom>
            <a:solidFill>
              <a:srgbClr val="E78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0;p47">
              <a:extLst>
                <a:ext uri="{FF2B5EF4-FFF2-40B4-BE49-F238E27FC236}">
                  <a16:creationId xmlns:a16="http://schemas.microsoft.com/office/drawing/2014/main" id="{F677E172-61E8-469F-AD1D-7356B1DDAB40}"/>
                </a:ext>
              </a:extLst>
            </p:cNvPr>
            <p:cNvSpPr/>
            <p:nvPr/>
          </p:nvSpPr>
          <p:spPr>
            <a:xfrm>
              <a:off x="5876911" y="4251636"/>
              <a:ext cx="124317" cy="166198"/>
            </a:xfrm>
            <a:custGeom>
              <a:avLst/>
              <a:gdLst/>
              <a:ahLst/>
              <a:cxnLst/>
              <a:rect l="l" t="t" r="r" b="b"/>
              <a:pathLst>
                <a:path w="1591" h="2127" extrusionOk="0">
                  <a:moveTo>
                    <a:pt x="0" y="0"/>
                  </a:moveTo>
                  <a:lnTo>
                    <a:pt x="0" y="2126"/>
                  </a:lnTo>
                  <a:lnTo>
                    <a:pt x="670" y="2126"/>
                  </a:lnTo>
                  <a:cubicBezTo>
                    <a:pt x="1205" y="2126"/>
                    <a:pt x="1590" y="1741"/>
                    <a:pt x="1590" y="120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1;p47">
              <a:extLst>
                <a:ext uri="{FF2B5EF4-FFF2-40B4-BE49-F238E27FC236}">
                  <a16:creationId xmlns:a16="http://schemas.microsoft.com/office/drawing/2014/main" id="{B4D59957-F973-4703-83E9-88EA5D06E41B}"/>
                </a:ext>
              </a:extLst>
            </p:cNvPr>
            <p:cNvSpPr/>
            <p:nvPr/>
          </p:nvSpPr>
          <p:spPr>
            <a:xfrm>
              <a:off x="5625779" y="3341339"/>
              <a:ext cx="177919" cy="1294895"/>
            </a:xfrm>
            <a:custGeom>
              <a:avLst/>
              <a:gdLst/>
              <a:ahLst/>
              <a:cxnLst/>
              <a:rect l="l" t="t" r="r" b="b"/>
              <a:pathLst>
                <a:path w="2277" h="16572" extrusionOk="0">
                  <a:moveTo>
                    <a:pt x="1122" y="0"/>
                  </a:moveTo>
                  <a:cubicBezTo>
                    <a:pt x="402" y="553"/>
                    <a:pt x="1" y="1440"/>
                    <a:pt x="17" y="2360"/>
                  </a:cubicBezTo>
                  <a:lnTo>
                    <a:pt x="419" y="14764"/>
                  </a:lnTo>
                  <a:cubicBezTo>
                    <a:pt x="436" y="15433"/>
                    <a:pt x="704" y="16069"/>
                    <a:pt x="1155" y="16571"/>
                  </a:cubicBezTo>
                  <a:lnTo>
                    <a:pt x="1189" y="16504"/>
                  </a:lnTo>
                  <a:cubicBezTo>
                    <a:pt x="1607" y="16002"/>
                    <a:pt x="1842" y="15400"/>
                    <a:pt x="1825" y="14831"/>
                  </a:cubicBezTo>
                  <a:lnTo>
                    <a:pt x="2243" y="2377"/>
                  </a:lnTo>
                  <a:cubicBezTo>
                    <a:pt x="2277" y="1440"/>
                    <a:pt x="1859" y="553"/>
                    <a:pt x="1122" y="0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2;p47">
              <a:extLst>
                <a:ext uri="{FF2B5EF4-FFF2-40B4-BE49-F238E27FC236}">
                  <a16:creationId xmlns:a16="http://schemas.microsoft.com/office/drawing/2014/main" id="{39CA3897-BD2C-42AA-BB43-EEF8BC6E604E}"/>
                </a:ext>
              </a:extLst>
            </p:cNvPr>
            <p:cNvSpPr/>
            <p:nvPr/>
          </p:nvSpPr>
          <p:spPr>
            <a:xfrm>
              <a:off x="5716027" y="3338683"/>
              <a:ext cx="88999" cy="1297551"/>
            </a:xfrm>
            <a:custGeom>
              <a:avLst/>
              <a:gdLst/>
              <a:ahLst/>
              <a:cxnLst/>
              <a:rect l="l" t="t" r="r" b="b"/>
              <a:pathLst>
                <a:path w="1139" h="16606" extrusionOk="0">
                  <a:moveTo>
                    <a:pt x="0" y="1"/>
                  </a:moveTo>
                  <a:lnTo>
                    <a:pt x="0" y="16605"/>
                  </a:lnTo>
                  <a:lnTo>
                    <a:pt x="34" y="16538"/>
                  </a:lnTo>
                  <a:cubicBezTo>
                    <a:pt x="452" y="16036"/>
                    <a:pt x="687" y="15434"/>
                    <a:pt x="687" y="14848"/>
                  </a:cubicBezTo>
                  <a:lnTo>
                    <a:pt x="1105" y="2394"/>
                  </a:lnTo>
                  <a:cubicBezTo>
                    <a:pt x="1139" y="1457"/>
                    <a:pt x="720" y="570"/>
                    <a:pt x="0" y="1"/>
                  </a:cubicBezTo>
                  <a:close/>
                </a:path>
              </a:pathLst>
            </a:custGeom>
            <a:solidFill>
              <a:srgbClr val="BA5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3;p47">
              <a:extLst>
                <a:ext uri="{FF2B5EF4-FFF2-40B4-BE49-F238E27FC236}">
                  <a16:creationId xmlns:a16="http://schemas.microsoft.com/office/drawing/2014/main" id="{03596331-E390-435D-85BF-7DFF59F038E8}"/>
                </a:ext>
              </a:extLst>
            </p:cNvPr>
            <p:cNvSpPr/>
            <p:nvPr/>
          </p:nvSpPr>
          <p:spPr>
            <a:xfrm>
              <a:off x="5515918" y="2543482"/>
              <a:ext cx="426474" cy="419911"/>
            </a:xfrm>
            <a:custGeom>
              <a:avLst/>
              <a:gdLst/>
              <a:ahLst/>
              <a:cxnLst/>
              <a:rect l="l" t="t" r="r" b="b"/>
              <a:pathLst>
                <a:path w="5458" h="5374" extrusionOk="0">
                  <a:moveTo>
                    <a:pt x="4152" y="1"/>
                  </a:moveTo>
                  <a:lnTo>
                    <a:pt x="4152" y="168"/>
                  </a:lnTo>
                  <a:cubicBezTo>
                    <a:pt x="4152" y="2260"/>
                    <a:pt x="2444" y="3968"/>
                    <a:pt x="335" y="3968"/>
                  </a:cubicBezTo>
                  <a:cubicBezTo>
                    <a:pt x="218" y="3968"/>
                    <a:pt x="101" y="3968"/>
                    <a:pt x="0" y="3951"/>
                  </a:cubicBezTo>
                  <a:lnTo>
                    <a:pt x="0" y="3951"/>
                  </a:lnTo>
                  <a:cubicBezTo>
                    <a:pt x="519" y="4805"/>
                    <a:pt x="1440" y="5374"/>
                    <a:pt x="2511" y="5374"/>
                  </a:cubicBezTo>
                  <a:cubicBezTo>
                    <a:pt x="4118" y="5374"/>
                    <a:pt x="5441" y="4051"/>
                    <a:pt x="5441" y="2445"/>
                  </a:cubicBezTo>
                  <a:cubicBezTo>
                    <a:pt x="5457" y="1424"/>
                    <a:pt x="4938" y="536"/>
                    <a:pt x="4152" y="1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4;p47">
              <a:extLst>
                <a:ext uri="{FF2B5EF4-FFF2-40B4-BE49-F238E27FC236}">
                  <a16:creationId xmlns:a16="http://schemas.microsoft.com/office/drawing/2014/main" id="{AFC4F50C-9214-4FA7-A043-488C2AE72D0C}"/>
                </a:ext>
              </a:extLst>
            </p:cNvPr>
            <p:cNvSpPr/>
            <p:nvPr/>
          </p:nvSpPr>
          <p:spPr>
            <a:xfrm>
              <a:off x="4021002" y="2630136"/>
              <a:ext cx="324427" cy="869514"/>
            </a:xfrm>
            <a:custGeom>
              <a:avLst/>
              <a:gdLst/>
              <a:ahLst/>
              <a:cxnLst/>
              <a:rect l="l" t="t" r="r" b="b"/>
              <a:pathLst>
                <a:path w="4152" h="11128" extrusionOk="0">
                  <a:moveTo>
                    <a:pt x="3030" y="1"/>
                  </a:moveTo>
                  <a:cubicBezTo>
                    <a:pt x="2641" y="1"/>
                    <a:pt x="2293" y="98"/>
                    <a:pt x="2109" y="281"/>
                  </a:cubicBezTo>
                  <a:cubicBezTo>
                    <a:pt x="1306" y="1101"/>
                    <a:pt x="469" y="4030"/>
                    <a:pt x="117" y="5420"/>
                  </a:cubicBezTo>
                  <a:cubicBezTo>
                    <a:pt x="0" y="5855"/>
                    <a:pt x="51" y="6307"/>
                    <a:pt x="235" y="6725"/>
                  </a:cubicBezTo>
                  <a:lnTo>
                    <a:pt x="2243" y="11128"/>
                  </a:lnTo>
                  <a:cubicBezTo>
                    <a:pt x="2511" y="11077"/>
                    <a:pt x="2762" y="11044"/>
                    <a:pt x="2913" y="10743"/>
                  </a:cubicBezTo>
                  <a:lnTo>
                    <a:pt x="1724" y="6525"/>
                  </a:lnTo>
                  <a:cubicBezTo>
                    <a:pt x="1657" y="6307"/>
                    <a:pt x="1708" y="6056"/>
                    <a:pt x="1825" y="5872"/>
                  </a:cubicBezTo>
                  <a:cubicBezTo>
                    <a:pt x="2946" y="4047"/>
                    <a:pt x="4151" y="164"/>
                    <a:pt x="3582" y="63"/>
                  </a:cubicBezTo>
                  <a:cubicBezTo>
                    <a:pt x="3398" y="21"/>
                    <a:pt x="3210" y="1"/>
                    <a:pt x="3030" y="1"/>
                  </a:cubicBezTo>
                  <a:close/>
                </a:path>
              </a:pathLst>
            </a:custGeom>
            <a:solidFill>
              <a:srgbClr val="E16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05;p47">
              <a:extLst>
                <a:ext uri="{FF2B5EF4-FFF2-40B4-BE49-F238E27FC236}">
                  <a16:creationId xmlns:a16="http://schemas.microsoft.com/office/drawing/2014/main" id="{418EABAA-AF4C-4A51-B00B-94C427C94EF3}"/>
                </a:ext>
              </a:extLst>
            </p:cNvPr>
            <p:cNvSpPr/>
            <p:nvPr/>
          </p:nvSpPr>
          <p:spPr>
            <a:xfrm>
              <a:off x="6808147" y="4407128"/>
              <a:ext cx="183154" cy="225427"/>
            </a:xfrm>
            <a:custGeom>
              <a:avLst/>
              <a:gdLst/>
              <a:ahLst/>
              <a:cxnLst/>
              <a:rect l="l" t="t" r="r" b="b"/>
              <a:pathLst>
                <a:path w="2344" h="2885" extrusionOk="0">
                  <a:moveTo>
                    <a:pt x="1242" y="0"/>
                  </a:moveTo>
                  <a:cubicBezTo>
                    <a:pt x="1230" y="0"/>
                    <a:pt x="1217" y="1"/>
                    <a:pt x="1205" y="2"/>
                  </a:cubicBezTo>
                  <a:lnTo>
                    <a:pt x="1105" y="19"/>
                  </a:lnTo>
                  <a:cubicBezTo>
                    <a:pt x="938" y="52"/>
                    <a:pt x="854" y="437"/>
                    <a:pt x="938" y="588"/>
                  </a:cubicBezTo>
                  <a:cubicBezTo>
                    <a:pt x="1172" y="1006"/>
                    <a:pt x="1507" y="1760"/>
                    <a:pt x="1122" y="2044"/>
                  </a:cubicBezTo>
                  <a:lnTo>
                    <a:pt x="686" y="2362"/>
                  </a:lnTo>
                  <a:cubicBezTo>
                    <a:pt x="251" y="2647"/>
                    <a:pt x="0" y="2446"/>
                    <a:pt x="0" y="2714"/>
                  </a:cubicBezTo>
                  <a:cubicBezTo>
                    <a:pt x="0" y="2803"/>
                    <a:pt x="261" y="2885"/>
                    <a:pt x="573" y="2885"/>
                  </a:cubicBezTo>
                  <a:cubicBezTo>
                    <a:pt x="729" y="2885"/>
                    <a:pt x="898" y="2864"/>
                    <a:pt x="1055" y="2814"/>
                  </a:cubicBezTo>
                  <a:cubicBezTo>
                    <a:pt x="1523" y="2680"/>
                    <a:pt x="1975" y="2513"/>
                    <a:pt x="1975" y="2513"/>
                  </a:cubicBezTo>
                  <a:cubicBezTo>
                    <a:pt x="2226" y="2446"/>
                    <a:pt x="2344" y="2145"/>
                    <a:pt x="2193" y="1944"/>
                  </a:cubicBezTo>
                  <a:lnTo>
                    <a:pt x="1959" y="1609"/>
                  </a:lnTo>
                  <a:lnTo>
                    <a:pt x="1892" y="1475"/>
                  </a:lnTo>
                  <a:lnTo>
                    <a:pt x="1590" y="253"/>
                  </a:lnTo>
                  <a:cubicBezTo>
                    <a:pt x="1544" y="98"/>
                    <a:pt x="1396" y="0"/>
                    <a:pt x="1242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06;p47">
              <a:extLst>
                <a:ext uri="{FF2B5EF4-FFF2-40B4-BE49-F238E27FC236}">
                  <a16:creationId xmlns:a16="http://schemas.microsoft.com/office/drawing/2014/main" id="{DBEA0B1C-0F64-4EE8-8E26-5885BA04AA4A}"/>
                </a:ext>
              </a:extLst>
            </p:cNvPr>
            <p:cNvSpPr/>
            <p:nvPr/>
          </p:nvSpPr>
          <p:spPr>
            <a:xfrm>
              <a:off x="6817289" y="3466124"/>
              <a:ext cx="109861" cy="207455"/>
            </a:xfrm>
            <a:custGeom>
              <a:avLst/>
              <a:gdLst/>
              <a:ahLst/>
              <a:cxnLst/>
              <a:rect l="l" t="t" r="r" b="b"/>
              <a:pathLst>
                <a:path w="1406" h="2655" extrusionOk="0">
                  <a:moveTo>
                    <a:pt x="343" y="0"/>
                  </a:moveTo>
                  <a:cubicBezTo>
                    <a:pt x="320" y="0"/>
                    <a:pt x="295" y="4"/>
                    <a:pt x="268" y="10"/>
                  </a:cubicBezTo>
                  <a:cubicBezTo>
                    <a:pt x="67" y="44"/>
                    <a:pt x="0" y="244"/>
                    <a:pt x="34" y="445"/>
                  </a:cubicBezTo>
                  <a:lnTo>
                    <a:pt x="84" y="747"/>
                  </a:lnTo>
                  <a:cubicBezTo>
                    <a:pt x="118" y="914"/>
                    <a:pt x="101" y="1081"/>
                    <a:pt x="67" y="1249"/>
                  </a:cubicBezTo>
                  <a:cubicBezTo>
                    <a:pt x="17" y="1600"/>
                    <a:pt x="151" y="1969"/>
                    <a:pt x="285" y="2270"/>
                  </a:cubicBezTo>
                  <a:cubicBezTo>
                    <a:pt x="369" y="2454"/>
                    <a:pt x="653" y="2538"/>
                    <a:pt x="1005" y="2621"/>
                  </a:cubicBezTo>
                  <a:cubicBezTo>
                    <a:pt x="1069" y="2641"/>
                    <a:pt x="1150" y="2655"/>
                    <a:pt x="1219" y="2655"/>
                  </a:cubicBezTo>
                  <a:cubicBezTo>
                    <a:pt x="1329" y="2655"/>
                    <a:pt x="1405" y="2618"/>
                    <a:pt x="1323" y="2504"/>
                  </a:cubicBezTo>
                  <a:cubicBezTo>
                    <a:pt x="1206" y="2354"/>
                    <a:pt x="670" y="2186"/>
                    <a:pt x="754" y="1634"/>
                  </a:cubicBezTo>
                  <a:cubicBezTo>
                    <a:pt x="754" y="1617"/>
                    <a:pt x="770" y="1533"/>
                    <a:pt x="787" y="1533"/>
                  </a:cubicBezTo>
                  <a:cubicBezTo>
                    <a:pt x="792" y="1533"/>
                    <a:pt x="796" y="1532"/>
                    <a:pt x="801" y="1532"/>
                  </a:cubicBezTo>
                  <a:cubicBezTo>
                    <a:pt x="907" y="1532"/>
                    <a:pt x="940" y="1722"/>
                    <a:pt x="1005" y="1835"/>
                  </a:cubicBezTo>
                  <a:cubicBezTo>
                    <a:pt x="1078" y="1952"/>
                    <a:pt x="1177" y="2005"/>
                    <a:pt x="1246" y="2005"/>
                  </a:cubicBezTo>
                  <a:cubicBezTo>
                    <a:pt x="1255" y="2005"/>
                    <a:pt x="1264" y="2004"/>
                    <a:pt x="1272" y="2002"/>
                  </a:cubicBezTo>
                  <a:cubicBezTo>
                    <a:pt x="1339" y="1935"/>
                    <a:pt x="1256" y="1835"/>
                    <a:pt x="1189" y="1684"/>
                  </a:cubicBezTo>
                  <a:cubicBezTo>
                    <a:pt x="1105" y="1450"/>
                    <a:pt x="1021" y="1215"/>
                    <a:pt x="988" y="1115"/>
                  </a:cubicBezTo>
                  <a:cubicBezTo>
                    <a:pt x="954" y="1081"/>
                    <a:pt x="887" y="998"/>
                    <a:pt x="854" y="964"/>
                  </a:cubicBezTo>
                  <a:cubicBezTo>
                    <a:pt x="787" y="881"/>
                    <a:pt x="687" y="780"/>
                    <a:pt x="670" y="696"/>
                  </a:cubicBezTo>
                  <a:lnTo>
                    <a:pt x="603" y="295"/>
                  </a:lnTo>
                  <a:cubicBezTo>
                    <a:pt x="588" y="135"/>
                    <a:pt x="498" y="0"/>
                    <a:pt x="343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07;p47">
              <a:extLst>
                <a:ext uri="{FF2B5EF4-FFF2-40B4-BE49-F238E27FC236}">
                  <a16:creationId xmlns:a16="http://schemas.microsoft.com/office/drawing/2014/main" id="{2E32B4D3-C5A6-427D-AAF7-F3C73D5E8343}"/>
                </a:ext>
              </a:extLst>
            </p:cNvPr>
            <p:cNvSpPr/>
            <p:nvPr/>
          </p:nvSpPr>
          <p:spPr>
            <a:xfrm>
              <a:off x="6270565" y="2533246"/>
              <a:ext cx="741916" cy="717927"/>
            </a:xfrm>
            <a:custGeom>
              <a:avLst/>
              <a:gdLst/>
              <a:ahLst/>
              <a:cxnLst/>
              <a:rect l="l" t="t" r="r" b="b"/>
              <a:pathLst>
                <a:path w="9495" h="9188" extrusionOk="0">
                  <a:moveTo>
                    <a:pt x="8751" y="1"/>
                  </a:moveTo>
                  <a:cubicBezTo>
                    <a:pt x="8494" y="1"/>
                    <a:pt x="8198" y="132"/>
                    <a:pt x="7951" y="416"/>
                  </a:cubicBezTo>
                  <a:cubicBezTo>
                    <a:pt x="7366" y="1052"/>
                    <a:pt x="5441" y="5120"/>
                    <a:pt x="4888" y="5756"/>
                  </a:cubicBezTo>
                  <a:cubicBezTo>
                    <a:pt x="4302" y="6409"/>
                    <a:pt x="1" y="8601"/>
                    <a:pt x="1" y="8601"/>
                  </a:cubicBezTo>
                  <a:cubicBezTo>
                    <a:pt x="1" y="8601"/>
                    <a:pt x="51" y="8786"/>
                    <a:pt x="135" y="8919"/>
                  </a:cubicBezTo>
                  <a:cubicBezTo>
                    <a:pt x="218" y="9037"/>
                    <a:pt x="319" y="9187"/>
                    <a:pt x="319" y="9187"/>
                  </a:cubicBezTo>
                  <a:cubicBezTo>
                    <a:pt x="319" y="9187"/>
                    <a:pt x="3767" y="8016"/>
                    <a:pt x="5190" y="7212"/>
                  </a:cubicBezTo>
                  <a:cubicBezTo>
                    <a:pt x="7315" y="6040"/>
                    <a:pt x="8738" y="2743"/>
                    <a:pt x="9307" y="985"/>
                  </a:cubicBezTo>
                  <a:cubicBezTo>
                    <a:pt x="9495" y="360"/>
                    <a:pt x="9176" y="1"/>
                    <a:pt x="8751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08;p47">
              <a:extLst>
                <a:ext uri="{FF2B5EF4-FFF2-40B4-BE49-F238E27FC236}">
                  <a16:creationId xmlns:a16="http://schemas.microsoft.com/office/drawing/2014/main" id="{4D4ACC88-5ADF-42C7-B971-26C5E66B4934}"/>
                </a:ext>
              </a:extLst>
            </p:cNvPr>
            <p:cNvSpPr/>
            <p:nvPr/>
          </p:nvSpPr>
          <p:spPr>
            <a:xfrm>
              <a:off x="6849950" y="2492458"/>
              <a:ext cx="541571" cy="784891"/>
            </a:xfrm>
            <a:custGeom>
              <a:avLst/>
              <a:gdLst/>
              <a:ahLst/>
              <a:cxnLst/>
              <a:rect l="l" t="t" r="r" b="b"/>
              <a:pathLst>
                <a:path w="6931" h="10045" extrusionOk="0">
                  <a:moveTo>
                    <a:pt x="5022" y="1"/>
                  </a:moveTo>
                  <a:lnTo>
                    <a:pt x="1357" y="503"/>
                  </a:lnTo>
                  <a:lnTo>
                    <a:pt x="1" y="10044"/>
                  </a:lnTo>
                  <a:lnTo>
                    <a:pt x="6931" y="9977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09;p47">
              <a:extLst>
                <a:ext uri="{FF2B5EF4-FFF2-40B4-BE49-F238E27FC236}">
                  <a16:creationId xmlns:a16="http://schemas.microsoft.com/office/drawing/2014/main" id="{5D700ADC-D7EF-4078-B4B8-997021FA350F}"/>
                </a:ext>
              </a:extLst>
            </p:cNvPr>
            <p:cNvSpPr/>
            <p:nvPr/>
          </p:nvSpPr>
          <p:spPr>
            <a:xfrm>
              <a:off x="6687816" y="3257576"/>
              <a:ext cx="481405" cy="1214257"/>
            </a:xfrm>
            <a:custGeom>
              <a:avLst/>
              <a:gdLst/>
              <a:ahLst/>
              <a:cxnLst/>
              <a:rect l="l" t="t" r="r" b="b"/>
              <a:pathLst>
                <a:path w="6161" h="15540" extrusionOk="0">
                  <a:moveTo>
                    <a:pt x="2093" y="1"/>
                  </a:moveTo>
                  <a:cubicBezTo>
                    <a:pt x="2093" y="1"/>
                    <a:pt x="653" y="5140"/>
                    <a:pt x="285" y="7450"/>
                  </a:cubicBezTo>
                  <a:cubicBezTo>
                    <a:pt x="0" y="9090"/>
                    <a:pt x="2511" y="15501"/>
                    <a:pt x="2511" y="15501"/>
                  </a:cubicBezTo>
                  <a:cubicBezTo>
                    <a:pt x="2581" y="15529"/>
                    <a:pt x="2650" y="15540"/>
                    <a:pt x="2718" y="15540"/>
                  </a:cubicBezTo>
                  <a:cubicBezTo>
                    <a:pt x="2895" y="15540"/>
                    <a:pt x="3071" y="15466"/>
                    <a:pt x="3264" y="15417"/>
                  </a:cubicBezTo>
                  <a:cubicBezTo>
                    <a:pt x="3264" y="15417"/>
                    <a:pt x="2511" y="9776"/>
                    <a:pt x="2762" y="8387"/>
                  </a:cubicBezTo>
                  <a:cubicBezTo>
                    <a:pt x="3047" y="6947"/>
                    <a:pt x="5189" y="4035"/>
                    <a:pt x="5340" y="3282"/>
                  </a:cubicBezTo>
                  <a:cubicBezTo>
                    <a:pt x="5641" y="1692"/>
                    <a:pt x="6160" y="336"/>
                    <a:pt x="6160" y="336"/>
                  </a:cubicBezTo>
                  <a:lnTo>
                    <a:pt x="2093" y="1"/>
                  </a:ln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0;p47">
              <a:extLst>
                <a:ext uri="{FF2B5EF4-FFF2-40B4-BE49-F238E27FC236}">
                  <a16:creationId xmlns:a16="http://schemas.microsoft.com/office/drawing/2014/main" id="{8E6A265E-823F-477B-BD09-5E7F302537BD}"/>
                </a:ext>
              </a:extLst>
            </p:cNvPr>
            <p:cNvSpPr/>
            <p:nvPr/>
          </p:nvSpPr>
          <p:spPr>
            <a:xfrm>
              <a:off x="6997785" y="3210694"/>
              <a:ext cx="481405" cy="1265984"/>
            </a:xfrm>
            <a:custGeom>
              <a:avLst/>
              <a:gdLst/>
              <a:ahLst/>
              <a:cxnLst/>
              <a:rect l="l" t="t" r="r" b="b"/>
              <a:pathLst>
                <a:path w="6161" h="16202" extrusionOk="0">
                  <a:moveTo>
                    <a:pt x="3364" y="0"/>
                  </a:moveTo>
                  <a:cubicBezTo>
                    <a:pt x="2452" y="0"/>
                    <a:pt x="1479" y="370"/>
                    <a:pt x="1356" y="1003"/>
                  </a:cubicBezTo>
                  <a:cubicBezTo>
                    <a:pt x="938" y="3229"/>
                    <a:pt x="0" y="6610"/>
                    <a:pt x="1791" y="9757"/>
                  </a:cubicBezTo>
                  <a:cubicBezTo>
                    <a:pt x="3599" y="12921"/>
                    <a:pt x="5491" y="16201"/>
                    <a:pt x="5491" y="16201"/>
                  </a:cubicBezTo>
                  <a:cubicBezTo>
                    <a:pt x="5742" y="16201"/>
                    <a:pt x="5959" y="16118"/>
                    <a:pt x="6160" y="15967"/>
                  </a:cubicBezTo>
                  <a:cubicBezTo>
                    <a:pt x="6160" y="15967"/>
                    <a:pt x="5859" y="14544"/>
                    <a:pt x="5390" y="12870"/>
                  </a:cubicBezTo>
                  <a:cubicBezTo>
                    <a:pt x="4871" y="10979"/>
                    <a:pt x="4202" y="8719"/>
                    <a:pt x="4386" y="7547"/>
                  </a:cubicBezTo>
                  <a:cubicBezTo>
                    <a:pt x="4737" y="5338"/>
                    <a:pt x="5139" y="2409"/>
                    <a:pt x="5022" y="986"/>
                  </a:cubicBezTo>
                  <a:cubicBezTo>
                    <a:pt x="4966" y="302"/>
                    <a:pt x="4190" y="0"/>
                    <a:pt x="3364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1;p47">
              <a:extLst>
                <a:ext uri="{FF2B5EF4-FFF2-40B4-BE49-F238E27FC236}">
                  <a16:creationId xmlns:a16="http://schemas.microsoft.com/office/drawing/2014/main" id="{E06E48A8-96AB-4470-88C2-AA12362E91B4}"/>
                </a:ext>
              </a:extLst>
            </p:cNvPr>
            <p:cNvSpPr/>
            <p:nvPr/>
          </p:nvSpPr>
          <p:spPr>
            <a:xfrm>
              <a:off x="6836901" y="2492458"/>
              <a:ext cx="563762" cy="829351"/>
            </a:xfrm>
            <a:custGeom>
              <a:avLst/>
              <a:gdLst/>
              <a:ahLst/>
              <a:cxnLst/>
              <a:rect l="l" t="t" r="r" b="b"/>
              <a:pathLst>
                <a:path w="7215" h="10614" extrusionOk="0">
                  <a:moveTo>
                    <a:pt x="5206" y="1"/>
                  </a:moveTo>
                  <a:lnTo>
                    <a:pt x="1557" y="503"/>
                  </a:lnTo>
                  <a:lnTo>
                    <a:pt x="51" y="9793"/>
                  </a:lnTo>
                  <a:cubicBezTo>
                    <a:pt x="0" y="9944"/>
                    <a:pt x="84" y="10111"/>
                    <a:pt x="235" y="10161"/>
                  </a:cubicBezTo>
                  <a:cubicBezTo>
                    <a:pt x="586" y="10362"/>
                    <a:pt x="1356" y="10613"/>
                    <a:pt x="2746" y="10613"/>
                  </a:cubicBezTo>
                  <a:cubicBezTo>
                    <a:pt x="4587" y="10613"/>
                    <a:pt x="6210" y="10329"/>
                    <a:pt x="6913" y="10211"/>
                  </a:cubicBezTo>
                  <a:cubicBezTo>
                    <a:pt x="7098" y="10161"/>
                    <a:pt x="7215" y="9994"/>
                    <a:pt x="7181" y="9810"/>
                  </a:cubicBezTo>
                  <a:lnTo>
                    <a:pt x="5206" y="1"/>
                  </a:ln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2;p47">
              <a:extLst>
                <a:ext uri="{FF2B5EF4-FFF2-40B4-BE49-F238E27FC236}">
                  <a16:creationId xmlns:a16="http://schemas.microsoft.com/office/drawing/2014/main" id="{27C8813B-B7FD-42FB-A285-0359FD0BEC36}"/>
                </a:ext>
              </a:extLst>
            </p:cNvPr>
            <p:cNvSpPr/>
            <p:nvPr/>
          </p:nvSpPr>
          <p:spPr>
            <a:xfrm>
              <a:off x="7135072" y="2499022"/>
              <a:ext cx="302236" cy="1025320"/>
            </a:xfrm>
            <a:custGeom>
              <a:avLst/>
              <a:gdLst/>
              <a:ahLst/>
              <a:cxnLst/>
              <a:rect l="l" t="t" r="r" b="b"/>
              <a:pathLst>
                <a:path w="3868" h="13122" extrusionOk="0">
                  <a:moveTo>
                    <a:pt x="1223" y="1"/>
                  </a:moveTo>
                  <a:lnTo>
                    <a:pt x="553" y="68"/>
                  </a:lnTo>
                  <a:cubicBezTo>
                    <a:pt x="553" y="67"/>
                    <a:pt x="553" y="67"/>
                    <a:pt x="553" y="67"/>
                  </a:cubicBezTo>
                  <a:lnTo>
                    <a:pt x="553" y="67"/>
                  </a:lnTo>
                  <a:cubicBezTo>
                    <a:pt x="533" y="67"/>
                    <a:pt x="354" y="1797"/>
                    <a:pt x="553" y="2377"/>
                  </a:cubicBezTo>
                  <a:cubicBezTo>
                    <a:pt x="1005" y="3599"/>
                    <a:pt x="1708" y="5976"/>
                    <a:pt x="1306" y="8069"/>
                  </a:cubicBezTo>
                  <a:cubicBezTo>
                    <a:pt x="754" y="11015"/>
                    <a:pt x="1" y="12220"/>
                    <a:pt x="955" y="12906"/>
                  </a:cubicBezTo>
                  <a:cubicBezTo>
                    <a:pt x="1172" y="13059"/>
                    <a:pt x="1430" y="13122"/>
                    <a:pt x="1702" y="13122"/>
                  </a:cubicBezTo>
                  <a:cubicBezTo>
                    <a:pt x="2646" y="13122"/>
                    <a:pt x="3748" y="12368"/>
                    <a:pt x="3800" y="12069"/>
                  </a:cubicBezTo>
                  <a:cubicBezTo>
                    <a:pt x="3867" y="11684"/>
                    <a:pt x="3449" y="6981"/>
                    <a:pt x="2980" y="4955"/>
                  </a:cubicBezTo>
                  <a:cubicBezTo>
                    <a:pt x="2528" y="2930"/>
                    <a:pt x="1223" y="1"/>
                    <a:pt x="1223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3;p47">
              <a:extLst>
                <a:ext uri="{FF2B5EF4-FFF2-40B4-BE49-F238E27FC236}">
                  <a16:creationId xmlns:a16="http://schemas.microsoft.com/office/drawing/2014/main" id="{FE952D27-FBD3-4BDF-AD63-95166DB2AF2D}"/>
                </a:ext>
              </a:extLst>
            </p:cNvPr>
            <p:cNvSpPr/>
            <p:nvPr/>
          </p:nvSpPr>
          <p:spPr>
            <a:xfrm>
              <a:off x="6772829" y="2525198"/>
              <a:ext cx="286452" cy="956325"/>
            </a:xfrm>
            <a:custGeom>
              <a:avLst/>
              <a:gdLst/>
              <a:ahLst/>
              <a:cxnLst/>
              <a:rect l="l" t="t" r="r" b="b"/>
              <a:pathLst>
                <a:path w="3666" h="12239" extrusionOk="0">
                  <a:moveTo>
                    <a:pt x="2996" y="0"/>
                  </a:moveTo>
                  <a:lnTo>
                    <a:pt x="2243" y="101"/>
                  </a:lnTo>
                  <a:cubicBezTo>
                    <a:pt x="1908" y="151"/>
                    <a:pt x="1641" y="419"/>
                    <a:pt x="1624" y="754"/>
                  </a:cubicBezTo>
                  <a:cubicBezTo>
                    <a:pt x="1507" y="2243"/>
                    <a:pt x="1172" y="6093"/>
                    <a:pt x="837" y="7231"/>
                  </a:cubicBezTo>
                  <a:cubicBezTo>
                    <a:pt x="452" y="8688"/>
                    <a:pt x="0" y="10244"/>
                    <a:pt x="0" y="10730"/>
                  </a:cubicBezTo>
                  <a:cubicBezTo>
                    <a:pt x="0" y="10974"/>
                    <a:pt x="1090" y="12239"/>
                    <a:pt x="1712" y="12239"/>
                  </a:cubicBezTo>
                  <a:cubicBezTo>
                    <a:pt x="1771" y="12239"/>
                    <a:pt x="1826" y="12227"/>
                    <a:pt x="1875" y="12203"/>
                  </a:cubicBezTo>
                  <a:cubicBezTo>
                    <a:pt x="3666" y="11282"/>
                    <a:pt x="3164" y="5273"/>
                    <a:pt x="2929" y="3298"/>
                  </a:cubicBezTo>
                  <a:cubicBezTo>
                    <a:pt x="2712" y="1323"/>
                    <a:pt x="2996" y="0"/>
                    <a:pt x="2996" y="0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4;p47">
              <a:extLst>
                <a:ext uri="{FF2B5EF4-FFF2-40B4-BE49-F238E27FC236}">
                  <a16:creationId xmlns:a16="http://schemas.microsoft.com/office/drawing/2014/main" id="{7705A1B6-7F88-4070-AC32-AA019C239178}"/>
                </a:ext>
              </a:extLst>
            </p:cNvPr>
            <p:cNvSpPr/>
            <p:nvPr/>
          </p:nvSpPr>
          <p:spPr>
            <a:xfrm>
              <a:off x="7074047" y="2209133"/>
              <a:ext cx="187999" cy="237382"/>
            </a:xfrm>
            <a:custGeom>
              <a:avLst/>
              <a:gdLst/>
              <a:ahLst/>
              <a:cxnLst/>
              <a:rect l="l" t="t" r="r" b="b"/>
              <a:pathLst>
                <a:path w="2406" h="3038" extrusionOk="0">
                  <a:moveTo>
                    <a:pt x="1691" y="1"/>
                  </a:moveTo>
                  <a:cubicBezTo>
                    <a:pt x="710" y="1"/>
                    <a:pt x="1" y="2484"/>
                    <a:pt x="146" y="2807"/>
                  </a:cubicBezTo>
                  <a:cubicBezTo>
                    <a:pt x="224" y="2971"/>
                    <a:pt x="503" y="3037"/>
                    <a:pt x="796" y="3037"/>
                  </a:cubicBezTo>
                  <a:cubicBezTo>
                    <a:pt x="1070" y="3037"/>
                    <a:pt x="1356" y="2979"/>
                    <a:pt x="1502" y="2890"/>
                  </a:cubicBezTo>
                  <a:cubicBezTo>
                    <a:pt x="1820" y="2706"/>
                    <a:pt x="1702" y="2288"/>
                    <a:pt x="1803" y="2020"/>
                  </a:cubicBezTo>
                  <a:cubicBezTo>
                    <a:pt x="1920" y="1735"/>
                    <a:pt x="2405" y="1367"/>
                    <a:pt x="2071" y="965"/>
                  </a:cubicBezTo>
                  <a:cubicBezTo>
                    <a:pt x="1736" y="547"/>
                    <a:pt x="1803" y="11"/>
                    <a:pt x="1803" y="11"/>
                  </a:cubicBezTo>
                  <a:cubicBezTo>
                    <a:pt x="1765" y="4"/>
                    <a:pt x="1728" y="1"/>
                    <a:pt x="1691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5;p47">
              <a:extLst>
                <a:ext uri="{FF2B5EF4-FFF2-40B4-BE49-F238E27FC236}">
                  <a16:creationId xmlns:a16="http://schemas.microsoft.com/office/drawing/2014/main" id="{64389426-9D38-4100-A649-549DEA004516}"/>
                </a:ext>
              </a:extLst>
            </p:cNvPr>
            <p:cNvSpPr/>
            <p:nvPr/>
          </p:nvSpPr>
          <p:spPr>
            <a:xfrm>
              <a:off x="6927149" y="2134122"/>
              <a:ext cx="287780" cy="300908"/>
            </a:xfrm>
            <a:custGeom>
              <a:avLst/>
              <a:gdLst/>
              <a:ahLst/>
              <a:cxnLst/>
              <a:rect l="l" t="t" r="r" b="b"/>
              <a:pathLst>
                <a:path w="3683" h="3851" extrusionOk="0">
                  <a:moveTo>
                    <a:pt x="1942" y="1"/>
                  </a:moveTo>
                  <a:cubicBezTo>
                    <a:pt x="1172" y="1"/>
                    <a:pt x="436" y="603"/>
                    <a:pt x="134" y="1172"/>
                  </a:cubicBezTo>
                  <a:cubicBezTo>
                    <a:pt x="67" y="1323"/>
                    <a:pt x="67" y="1524"/>
                    <a:pt x="34" y="1691"/>
                  </a:cubicBezTo>
                  <a:cubicBezTo>
                    <a:pt x="0" y="3499"/>
                    <a:pt x="1674" y="3850"/>
                    <a:pt x="2645" y="3850"/>
                  </a:cubicBezTo>
                  <a:cubicBezTo>
                    <a:pt x="3633" y="3850"/>
                    <a:pt x="3683" y="1691"/>
                    <a:pt x="3683" y="904"/>
                  </a:cubicBezTo>
                  <a:cubicBezTo>
                    <a:pt x="3683" y="134"/>
                    <a:pt x="2896" y="1"/>
                    <a:pt x="1942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6;p47">
              <a:extLst>
                <a:ext uri="{FF2B5EF4-FFF2-40B4-BE49-F238E27FC236}">
                  <a16:creationId xmlns:a16="http://schemas.microsoft.com/office/drawing/2014/main" id="{72F8F00F-591C-4CE9-88EE-FDD817B49B3C}"/>
                </a:ext>
              </a:extLst>
            </p:cNvPr>
            <p:cNvSpPr/>
            <p:nvPr/>
          </p:nvSpPr>
          <p:spPr>
            <a:xfrm>
              <a:off x="6937620" y="2187724"/>
              <a:ext cx="225036" cy="388265"/>
            </a:xfrm>
            <a:custGeom>
              <a:avLst/>
              <a:gdLst/>
              <a:ahLst/>
              <a:cxnLst/>
              <a:rect l="l" t="t" r="r" b="b"/>
              <a:pathLst>
                <a:path w="2880" h="4969" extrusionOk="0">
                  <a:moveTo>
                    <a:pt x="1741" y="1"/>
                  </a:moveTo>
                  <a:cubicBezTo>
                    <a:pt x="938" y="1"/>
                    <a:pt x="0" y="620"/>
                    <a:pt x="184" y="1658"/>
                  </a:cubicBezTo>
                  <a:cubicBezTo>
                    <a:pt x="352" y="2679"/>
                    <a:pt x="419" y="3332"/>
                    <a:pt x="1055" y="3482"/>
                  </a:cubicBezTo>
                  <a:cubicBezTo>
                    <a:pt x="1306" y="3533"/>
                    <a:pt x="1440" y="3800"/>
                    <a:pt x="1373" y="4018"/>
                  </a:cubicBezTo>
                  <a:lnTo>
                    <a:pt x="1323" y="4185"/>
                  </a:lnTo>
                  <a:cubicBezTo>
                    <a:pt x="1289" y="4420"/>
                    <a:pt x="1306" y="4721"/>
                    <a:pt x="1507" y="4838"/>
                  </a:cubicBezTo>
                  <a:cubicBezTo>
                    <a:pt x="1623" y="4920"/>
                    <a:pt x="1780" y="4969"/>
                    <a:pt x="1932" y="4969"/>
                  </a:cubicBezTo>
                  <a:cubicBezTo>
                    <a:pt x="1999" y="4969"/>
                    <a:pt x="2065" y="4959"/>
                    <a:pt x="2126" y="4939"/>
                  </a:cubicBezTo>
                  <a:cubicBezTo>
                    <a:pt x="2511" y="4838"/>
                    <a:pt x="2796" y="4520"/>
                    <a:pt x="2662" y="3968"/>
                  </a:cubicBezTo>
                  <a:lnTo>
                    <a:pt x="2478" y="3349"/>
                  </a:lnTo>
                  <a:cubicBezTo>
                    <a:pt x="2411" y="3148"/>
                    <a:pt x="2461" y="2913"/>
                    <a:pt x="2561" y="2729"/>
                  </a:cubicBezTo>
                  <a:cubicBezTo>
                    <a:pt x="2712" y="2461"/>
                    <a:pt x="2879" y="2060"/>
                    <a:pt x="2879" y="1658"/>
                  </a:cubicBezTo>
                  <a:cubicBezTo>
                    <a:pt x="2879" y="587"/>
                    <a:pt x="2561" y="1"/>
                    <a:pt x="1741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7;p47">
              <a:extLst>
                <a:ext uri="{FF2B5EF4-FFF2-40B4-BE49-F238E27FC236}">
                  <a16:creationId xmlns:a16="http://schemas.microsoft.com/office/drawing/2014/main" id="{89857B96-7228-4515-8BD9-AEA8AF9A0E9D}"/>
                </a:ext>
              </a:extLst>
            </p:cNvPr>
            <p:cNvSpPr/>
            <p:nvPr/>
          </p:nvSpPr>
          <p:spPr>
            <a:xfrm>
              <a:off x="6889175" y="2141936"/>
              <a:ext cx="304893" cy="176669"/>
            </a:xfrm>
            <a:custGeom>
              <a:avLst/>
              <a:gdLst/>
              <a:ahLst/>
              <a:cxnLst/>
              <a:rect l="l" t="t" r="r" b="b"/>
              <a:pathLst>
                <a:path w="3902" h="2261" extrusionOk="0">
                  <a:moveTo>
                    <a:pt x="2395" y="1"/>
                  </a:moveTo>
                  <a:lnTo>
                    <a:pt x="1440" y="269"/>
                  </a:lnTo>
                  <a:cubicBezTo>
                    <a:pt x="1363" y="300"/>
                    <a:pt x="1281" y="313"/>
                    <a:pt x="1200" y="313"/>
                  </a:cubicBezTo>
                  <a:cubicBezTo>
                    <a:pt x="1106" y="313"/>
                    <a:pt x="1011" y="296"/>
                    <a:pt x="922" y="269"/>
                  </a:cubicBezTo>
                  <a:lnTo>
                    <a:pt x="470" y="135"/>
                  </a:lnTo>
                  <a:cubicBezTo>
                    <a:pt x="437" y="125"/>
                    <a:pt x="404" y="121"/>
                    <a:pt x="371" y="121"/>
                  </a:cubicBezTo>
                  <a:cubicBezTo>
                    <a:pt x="174" y="121"/>
                    <a:pt x="1" y="287"/>
                    <a:pt x="1" y="503"/>
                  </a:cubicBezTo>
                  <a:lnTo>
                    <a:pt x="1" y="637"/>
                  </a:lnTo>
                  <a:cubicBezTo>
                    <a:pt x="57" y="1196"/>
                    <a:pt x="545" y="1569"/>
                    <a:pt x="1085" y="1569"/>
                  </a:cubicBezTo>
                  <a:cubicBezTo>
                    <a:pt x="1191" y="1569"/>
                    <a:pt x="1300" y="1554"/>
                    <a:pt x="1407" y="1524"/>
                  </a:cubicBezTo>
                  <a:cubicBezTo>
                    <a:pt x="1562" y="1487"/>
                    <a:pt x="1713" y="1473"/>
                    <a:pt x="1861" y="1473"/>
                  </a:cubicBezTo>
                  <a:cubicBezTo>
                    <a:pt x="2050" y="1473"/>
                    <a:pt x="2233" y="1496"/>
                    <a:pt x="2411" y="1524"/>
                  </a:cubicBezTo>
                  <a:cubicBezTo>
                    <a:pt x="2662" y="1591"/>
                    <a:pt x="2847" y="1825"/>
                    <a:pt x="2847" y="2077"/>
                  </a:cubicBezTo>
                  <a:cubicBezTo>
                    <a:pt x="2847" y="2177"/>
                    <a:pt x="2930" y="2261"/>
                    <a:pt x="3031" y="2261"/>
                  </a:cubicBezTo>
                  <a:cubicBezTo>
                    <a:pt x="3098" y="2261"/>
                    <a:pt x="3181" y="2227"/>
                    <a:pt x="3198" y="2144"/>
                  </a:cubicBezTo>
                  <a:cubicBezTo>
                    <a:pt x="3432" y="2127"/>
                    <a:pt x="3616" y="1943"/>
                    <a:pt x="3667" y="1725"/>
                  </a:cubicBezTo>
                  <a:lnTo>
                    <a:pt x="3767" y="1139"/>
                  </a:lnTo>
                  <a:cubicBezTo>
                    <a:pt x="3901" y="319"/>
                    <a:pt x="2947" y="1"/>
                    <a:pt x="2395" y="1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8;p47">
              <a:extLst>
                <a:ext uri="{FF2B5EF4-FFF2-40B4-BE49-F238E27FC236}">
                  <a16:creationId xmlns:a16="http://schemas.microsoft.com/office/drawing/2014/main" id="{66FB9D02-FEC2-4D56-8DFE-3F4FD7F18FD7}"/>
                </a:ext>
              </a:extLst>
            </p:cNvPr>
            <p:cNvSpPr/>
            <p:nvPr/>
          </p:nvSpPr>
          <p:spPr>
            <a:xfrm>
              <a:off x="7128586" y="2285786"/>
              <a:ext cx="56259" cy="70793"/>
            </a:xfrm>
            <a:custGeom>
              <a:avLst/>
              <a:gdLst/>
              <a:ahLst/>
              <a:cxnLst/>
              <a:rect l="l" t="t" r="r" b="b"/>
              <a:pathLst>
                <a:path w="720" h="906" extrusionOk="0">
                  <a:moveTo>
                    <a:pt x="307" y="0"/>
                  </a:moveTo>
                  <a:cubicBezTo>
                    <a:pt x="62" y="0"/>
                    <a:pt x="0" y="211"/>
                    <a:pt x="0" y="453"/>
                  </a:cubicBezTo>
                  <a:cubicBezTo>
                    <a:pt x="0" y="704"/>
                    <a:pt x="67" y="905"/>
                    <a:pt x="335" y="905"/>
                  </a:cubicBezTo>
                  <a:cubicBezTo>
                    <a:pt x="552" y="905"/>
                    <a:pt x="720" y="570"/>
                    <a:pt x="720" y="319"/>
                  </a:cubicBezTo>
                  <a:cubicBezTo>
                    <a:pt x="720" y="68"/>
                    <a:pt x="586" y="1"/>
                    <a:pt x="335" y="1"/>
                  </a:cubicBezTo>
                  <a:cubicBezTo>
                    <a:pt x="325" y="1"/>
                    <a:pt x="316" y="0"/>
                    <a:pt x="307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9;p47">
              <a:extLst>
                <a:ext uri="{FF2B5EF4-FFF2-40B4-BE49-F238E27FC236}">
                  <a16:creationId xmlns:a16="http://schemas.microsoft.com/office/drawing/2014/main" id="{6A4212F2-FA08-4121-8A5E-704F5C1A6901}"/>
                </a:ext>
              </a:extLst>
            </p:cNvPr>
            <p:cNvSpPr/>
            <p:nvPr/>
          </p:nvSpPr>
          <p:spPr>
            <a:xfrm>
              <a:off x="6969031" y="2310712"/>
              <a:ext cx="31411" cy="85092"/>
            </a:xfrm>
            <a:custGeom>
              <a:avLst/>
              <a:gdLst/>
              <a:ahLst/>
              <a:cxnLst/>
              <a:rect l="l" t="t" r="r" b="b"/>
              <a:pathLst>
                <a:path w="402" h="1089" extrusionOk="0">
                  <a:moveTo>
                    <a:pt x="268" y="0"/>
                  </a:moveTo>
                  <a:cubicBezTo>
                    <a:pt x="234" y="0"/>
                    <a:pt x="201" y="17"/>
                    <a:pt x="201" y="67"/>
                  </a:cubicBezTo>
                  <a:lnTo>
                    <a:pt x="17" y="854"/>
                  </a:lnTo>
                  <a:cubicBezTo>
                    <a:pt x="0" y="988"/>
                    <a:pt x="84" y="1088"/>
                    <a:pt x="218" y="1088"/>
                  </a:cubicBezTo>
                  <a:cubicBezTo>
                    <a:pt x="318" y="1088"/>
                    <a:pt x="402" y="1005"/>
                    <a:pt x="402" y="921"/>
                  </a:cubicBezTo>
                  <a:lnTo>
                    <a:pt x="402" y="117"/>
                  </a:lnTo>
                  <a:cubicBezTo>
                    <a:pt x="402" y="101"/>
                    <a:pt x="385" y="67"/>
                    <a:pt x="352" y="34"/>
                  </a:cubicBezTo>
                  <a:cubicBezTo>
                    <a:pt x="335" y="17"/>
                    <a:pt x="318" y="0"/>
                    <a:pt x="268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0;p47">
              <a:extLst>
                <a:ext uri="{FF2B5EF4-FFF2-40B4-BE49-F238E27FC236}">
                  <a16:creationId xmlns:a16="http://schemas.microsoft.com/office/drawing/2014/main" id="{2DE55EA9-E80C-4048-8F38-67AB9C12CECF}"/>
                </a:ext>
              </a:extLst>
            </p:cNvPr>
            <p:cNvSpPr/>
            <p:nvPr/>
          </p:nvSpPr>
          <p:spPr>
            <a:xfrm>
              <a:off x="7052715" y="2636387"/>
              <a:ext cx="130880" cy="554620"/>
            </a:xfrm>
            <a:custGeom>
              <a:avLst/>
              <a:gdLst/>
              <a:ahLst/>
              <a:cxnLst/>
              <a:rect l="l" t="t" r="r" b="b"/>
              <a:pathLst>
                <a:path w="1675" h="7098" extrusionOk="0">
                  <a:moveTo>
                    <a:pt x="653" y="0"/>
                  </a:moveTo>
                  <a:lnTo>
                    <a:pt x="402" y="17"/>
                  </a:lnTo>
                  <a:cubicBezTo>
                    <a:pt x="335" y="17"/>
                    <a:pt x="268" y="84"/>
                    <a:pt x="285" y="151"/>
                  </a:cubicBezTo>
                  <a:cubicBezTo>
                    <a:pt x="402" y="686"/>
                    <a:pt x="737" y="2862"/>
                    <a:pt x="754" y="3214"/>
                  </a:cubicBezTo>
                  <a:cubicBezTo>
                    <a:pt x="820" y="4218"/>
                    <a:pt x="268" y="5758"/>
                    <a:pt x="34" y="6344"/>
                  </a:cubicBezTo>
                  <a:cubicBezTo>
                    <a:pt x="0" y="6511"/>
                    <a:pt x="0" y="6645"/>
                    <a:pt x="84" y="6796"/>
                  </a:cubicBezTo>
                  <a:lnTo>
                    <a:pt x="184" y="6980"/>
                  </a:lnTo>
                  <a:cubicBezTo>
                    <a:pt x="228" y="7057"/>
                    <a:pt x="308" y="7098"/>
                    <a:pt x="387" y="7098"/>
                  </a:cubicBezTo>
                  <a:cubicBezTo>
                    <a:pt x="428" y="7098"/>
                    <a:pt x="468" y="7087"/>
                    <a:pt x="502" y="7064"/>
                  </a:cubicBezTo>
                  <a:lnTo>
                    <a:pt x="620" y="6980"/>
                  </a:lnTo>
                  <a:cubicBezTo>
                    <a:pt x="904" y="6813"/>
                    <a:pt x="1072" y="6595"/>
                    <a:pt x="1155" y="6294"/>
                  </a:cubicBezTo>
                  <a:cubicBezTo>
                    <a:pt x="1339" y="5557"/>
                    <a:pt x="1674" y="4135"/>
                    <a:pt x="1574" y="3331"/>
                  </a:cubicBezTo>
                  <a:cubicBezTo>
                    <a:pt x="1440" y="2327"/>
                    <a:pt x="887" y="486"/>
                    <a:pt x="754" y="84"/>
                  </a:cubicBezTo>
                  <a:cubicBezTo>
                    <a:pt x="737" y="34"/>
                    <a:pt x="687" y="0"/>
                    <a:pt x="653" y="0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21;p47">
              <a:extLst>
                <a:ext uri="{FF2B5EF4-FFF2-40B4-BE49-F238E27FC236}">
                  <a16:creationId xmlns:a16="http://schemas.microsoft.com/office/drawing/2014/main" id="{14C4F523-E94C-497C-AE4B-000B979FC291}"/>
                </a:ext>
              </a:extLst>
            </p:cNvPr>
            <p:cNvSpPr/>
            <p:nvPr/>
          </p:nvSpPr>
          <p:spPr>
            <a:xfrm>
              <a:off x="7033103" y="2615446"/>
              <a:ext cx="133459" cy="553057"/>
            </a:xfrm>
            <a:custGeom>
              <a:avLst/>
              <a:gdLst/>
              <a:ahLst/>
              <a:cxnLst/>
              <a:rect l="l" t="t" r="r" b="b"/>
              <a:pathLst>
                <a:path w="1708" h="7078" extrusionOk="0">
                  <a:moveTo>
                    <a:pt x="586" y="0"/>
                  </a:moveTo>
                  <a:cubicBezTo>
                    <a:pt x="519" y="0"/>
                    <a:pt x="486" y="51"/>
                    <a:pt x="486" y="118"/>
                  </a:cubicBezTo>
                  <a:cubicBezTo>
                    <a:pt x="536" y="687"/>
                    <a:pt x="854" y="2863"/>
                    <a:pt x="854" y="3214"/>
                  </a:cubicBezTo>
                  <a:cubicBezTo>
                    <a:pt x="871" y="4218"/>
                    <a:pt x="285" y="5742"/>
                    <a:pt x="67" y="6311"/>
                  </a:cubicBezTo>
                  <a:cubicBezTo>
                    <a:pt x="0" y="6461"/>
                    <a:pt x="0" y="6629"/>
                    <a:pt x="84" y="6779"/>
                  </a:cubicBezTo>
                  <a:lnTo>
                    <a:pt x="184" y="6964"/>
                  </a:lnTo>
                  <a:cubicBezTo>
                    <a:pt x="230" y="7033"/>
                    <a:pt x="316" y="7078"/>
                    <a:pt x="397" y="7078"/>
                  </a:cubicBezTo>
                  <a:cubicBezTo>
                    <a:pt x="434" y="7078"/>
                    <a:pt x="471" y="7068"/>
                    <a:pt x="502" y="7047"/>
                  </a:cubicBezTo>
                  <a:lnTo>
                    <a:pt x="636" y="6980"/>
                  </a:lnTo>
                  <a:cubicBezTo>
                    <a:pt x="871" y="6830"/>
                    <a:pt x="1071" y="6612"/>
                    <a:pt x="1155" y="6311"/>
                  </a:cubicBezTo>
                  <a:cubicBezTo>
                    <a:pt x="1356" y="5608"/>
                    <a:pt x="1708" y="4185"/>
                    <a:pt x="1641" y="3365"/>
                  </a:cubicBezTo>
                  <a:cubicBezTo>
                    <a:pt x="1523" y="2360"/>
                    <a:pt x="1005" y="503"/>
                    <a:pt x="871" y="101"/>
                  </a:cubicBezTo>
                  <a:cubicBezTo>
                    <a:pt x="854" y="51"/>
                    <a:pt x="820" y="17"/>
                    <a:pt x="770" y="17"/>
                  </a:cubicBezTo>
                  <a:lnTo>
                    <a:pt x="586" y="0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22;p47">
              <a:extLst>
                <a:ext uri="{FF2B5EF4-FFF2-40B4-BE49-F238E27FC236}">
                  <a16:creationId xmlns:a16="http://schemas.microsoft.com/office/drawing/2014/main" id="{1368D6C1-4FC8-4DDF-8B20-EA0411EC9876}"/>
                </a:ext>
              </a:extLst>
            </p:cNvPr>
            <p:cNvSpPr/>
            <p:nvPr/>
          </p:nvSpPr>
          <p:spPr>
            <a:xfrm>
              <a:off x="7060529" y="2572236"/>
              <a:ext cx="44538" cy="47195"/>
            </a:xfrm>
            <a:custGeom>
              <a:avLst/>
              <a:gdLst/>
              <a:ahLst/>
              <a:cxnLst/>
              <a:rect l="l" t="t" r="r" b="b"/>
              <a:pathLst>
                <a:path w="570" h="604" extrusionOk="0">
                  <a:moveTo>
                    <a:pt x="151" y="1"/>
                  </a:moveTo>
                  <a:cubicBezTo>
                    <a:pt x="84" y="1"/>
                    <a:pt x="1" y="85"/>
                    <a:pt x="1" y="152"/>
                  </a:cubicBezTo>
                  <a:lnTo>
                    <a:pt x="1" y="503"/>
                  </a:lnTo>
                  <a:cubicBezTo>
                    <a:pt x="1" y="570"/>
                    <a:pt x="51" y="604"/>
                    <a:pt x="101" y="604"/>
                  </a:cubicBezTo>
                  <a:lnTo>
                    <a:pt x="469" y="604"/>
                  </a:lnTo>
                  <a:cubicBezTo>
                    <a:pt x="520" y="604"/>
                    <a:pt x="570" y="570"/>
                    <a:pt x="570" y="503"/>
                  </a:cubicBezTo>
                  <a:lnTo>
                    <a:pt x="570" y="152"/>
                  </a:lnTo>
                  <a:cubicBezTo>
                    <a:pt x="570" y="85"/>
                    <a:pt x="520" y="51"/>
                    <a:pt x="469" y="5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23;p47">
              <a:extLst>
                <a:ext uri="{FF2B5EF4-FFF2-40B4-BE49-F238E27FC236}">
                  <a16:creationId xmlns:a16="http://schemas.microsoft.com/office/drawing/2014/main" id="{EEF52717-F0CE-4CFD-B446-A91B41446F33}"/>
                </a:ext>
              </a:extLst>
            </p:cNvPr>
            <p:cNvSpPr/>
            <p:nvPr/>
          </p:nvSpPr>
          <p:spPr>
            <a:xfrm>
              <a:off x="7097175" y="2491208"/>
              <a:ext cx="92905" cy="140647"/>
            </a:xfrm>
            <a:custGeom>
              <a:avLst/>
              <a:gdLst/>
              <a:ahLst/>
              <a:cxnLst/>
              <a:rect l="l" t="t" r="r" b="b"/>
              <a:pathLst>
                <a:path w="1189" h="1800" extrusionOk="0">
                  <a:moveTo>
                    <a:pt x="603" y="0"/>
                  </a:moveTo>
                  <a:lnTo>
                    <a:pt x="34" y="954"/>
                  </a:lnTo>
                  <a:cubicBezTo>
                    <a:pt x="0" y="1021"/>
                    <a:pt x="0" y="1122"/>
                    <a:pt x="34" y="1189"/>
                  </a:cubicBezTo>
                  <a:lnTo>
                    <a:pt x="452" y="1774"/>
                  </a:lnTo>
                  <a:cubicBezTo>
                    <a:pt x="477" y="1791"/>
                    <a:pt x="507" y="1800"/>
                    <a:pt x="534" y="1800"/>
                  </a:cubicBezTo>
                  <a:cubicBezTo>
                    <a:pt x="561" y="1800"/>
                    <a:pt x="586" y="1791"/>
                    <a:pt x="603" y="1774"/>
                  </a:cubicBezTo>
                  <a:cubicBezTo>
                    <a:pt x="1072" y="1055"/>
                    <a:pt x="1189" y="101"/>
                    <a:pt x="1189" y="101"/>
                  </a:cubicBez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24;p47">
              <a:extLst>
                <a:ext uri="{FF2B5EF4-FFF2-40B4-BE49-F238E27FC236}">
                  <a16:creationId xmlns:a16="http://schemas.microsoft.com/office/drawing/2014/main" id="{CEC50891-004F-4A64-AAB0-D62A8F70BD58}"/>
                </a:ext>
              </a:extLst>
            </p:cNvPr>
            <p:cNvSpPr/>
            <p:nvPr/>
          </p:nvSpPr>
          <p:spPr>
            <a:xfrm>
              <a:off x="6995128" y="2510821"/>
              <a:ext cx="77278" cy="116816"/>
            </a:xfrm>
            <a:custGeom>
              <a:avLst/>
              <a:gdLst/>
              <a:ahLst/>
              <a:cxnLst/>
              <a:rect l="l" t="t" r="r" b="b"/>
              <a:pathLst>
                <a:path w="989" h="1495" extrusionOk="0">
                  <a:moveTo>
                    <a:pt x="620" y="0"/>
                  </a:moveTo>
                  <a:lnTo>
                    <a:pt x="34" y="184"/>
                  </a:lnTo>
                  <a:cubicBezTo>
                    <a:pt x="34" y="184"/>
                    <a:pt x="1" y="770"/>
                    <a:pt x="469" y="1457"/>
                  </a:cubicBezTo>
                  <a:cubicBezTo>
                    <a:pt x="486" y="1482"/>
                    <a:pt x="511" y="1494"/>
                    <a:pt x="539" y="1494"/>
                  </a:cubicBezTo>
                  <a:cubicBezTo>
                    <a:pt x="566" y="1494"/>
                    <a:pt x="595" y="1482"/>
                    <a:pt x="620" y="1457"/>
                  </a:cubicBezTo>
                  <a:lnTo>
                    <a:pt x="955" y="921"/>
                  </a:lnTo>
                  <a:cubicBezTo>
                    <a:pt x="988" y="854"/>
                    <a:pt x="988" y="770"/>
                    <a:pt x="972" y="703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25;p47">
              <a:extLst>
                <a:ext uri="{FF2B5EF4-FFF2-40B4-BE49-F238E27FC236}">
                  <a16:creationId xmlns:a16="http://schemas.microsoft.com/office/drawing/2014/main" id="{04397EE3-94B5-4685-8CD1-C53CB953436B}"/>
                </a:ext>
              </a:extLst>
            </p:cNvPr>
            <p:cNvSpPr/>
            <p:nvPr/>
          </p:nvSpPr>
          <p:spPr>
            <a:xfrm>
              <a:off x="6083583" y="2446748"/>
              <a:ext cx="1185033" cy="1185033"/>
            </a:xfrm>
            <a:custGeom>
              <a:avLst/>
              <a:gdLst/>
              <a:ahLst/>
              <a:cxnLst/>
              <a:rect l="l" t="t" r="r" b="b"/>
              <a:pathLst>
                <a:path w="15166" h="15166" extrusionOk="0">
                  <a:moveTo>
                    <a:pt x="7560" y="3923"/>
                  </a:moveTo>
                  <a:cubicBezTo>
                    <a:pt x="9663" y="3923"/>
                    <a:pt x="11391" y="5719"/>
                    <a:pt x="11215" y="7867"/>
                  </a:cubicBezTo>
                  <a:cubicBezTo>
                    <a:pt x="11064" y="9641"/>
                    <a:pt x="9641" y="11064"/>
                    <a:pt x="7867" y="11215"/>
                  </a:cubicBezTo>
                  <a:cubicBezTo>
                    <a:pt x="7773" y="11222"/>
                    <a:pt x="7679" y="11225"/>
                    <a:pt x="7586" y="11225"/>
                  </a:cubicBezTo>
                  <a:cubicBezTo>
                    <a:pt x="5470" y="11225"/>
                    <a:pt x="3757" y="9430"/>
                    <a:pt x="3934" y="7281"/>
                  </a:cubicBezTo>
                  <a:cubicBezTo>
                    <a:pt x="4067" y="5507"/>
                    <a:pt x="5490" y="4068"/>
                    <a:pt x="7281" y="3934"/>
                  </a:cubicBezTo>
                  <a:cubicBezTo>
                    <a:pt x="7375" y="3927"/>
                    <a:pt x="7468" y="3923"/>
                    <a:pt x="7560" y="3923"/>
                  </a:cubicBezTo>
                  <a:close/>
                  <a:moveTo>
                    <a:pt x="6779" y="0"/>
                  </a:moveTo>
                  <a:cubicBezTo>
                    <a:pt x="6394" y="0"/>
                    <a:pt x="6110" y="285"/>
                    <a:pt x="6110" y="670"/>
                  </a:cubicBezTo>
                  <a:lnTo>
                    <a:pt x="6110" y="1172"/>
                  </a:lnTo>
                  <a:cubicBezTo>
                    <a:pt x="6110" y="1490"/>
                    <a:pt x="5892" y="1774"/>
                    <a:pt x="5607" y="1875"/>
                  </a:cubicBezTo>
                  <a:cubicBezTo>
                    <a:pt x="5373" y="1958"/>
                    <a:pt x="5172" y="2042"/>
                    <a:pt x="4938" y="2159"/>
                  </a:cubicBezTo>
                  <a:cubicBezTo>
                    <a:pt x="4828" y="2208"/>
                    <a:pt x="4714" y="2232"/>
                    <a:pt x="4603" y="2232"/>
                  </a:cubicBezTo>
                  <a:cubicBezTo>
                    <a:pt x="4409" y="2232"/>
                    <a:pt x="4223" y="2158"/>
                    <a:pt x="4084" y="2009"/>
                  </a:cubicBezTo>
                  <a:lnTo>
                    <a:pt x="3716" y="1657"/>
                  </a:lnTo>
                  <a:cubicBezTo>
                    <a:pt x="3582" y="1515"/>
                    <a:pt x="3410" y="1444"/>
                    <a:pt x="3241" y="1444"/>
                  </a:cubicBezTo>
                  <a:cubicBezTo>
                    <a:pt x="3072" y="1444"/>
                    <a:pt x="2904" y="1515"/>
                    <a:pt x="2779" y="1657"/>
                  </a:cubicBezTo>
                  <a:lnTo>
                    <a:pt x="1657" y="2779"/>
                  </a:lnTo>
                  <a:cubicBezTo>
                    <a:pt x="1373" y="3046"/>
                    <a:pt x="1373" y="3465"/>
                    <a:pt x="1657" y="3716"/>
                  </a:cubicBezTo>
                  <a:lnTo>
                    <a:pt x="2009" y="4084"/>
                  </a:lnTo>
                  <a:cubicBezTo>
                    <a:pt x="2243" y="4302"/>
                    <a:pt x="2293" y="4637"/>
                    <a:pt x="2159" y="4938"/>
                  </a:cubicBezTo>
                  <a:cubicBezTo>
                    <a:pt x="2042" y="5139"/>
                    <a:pt x="1958" y="5373"/>
                    <a:pt x="1875" y="5607"/>
                  </a:cubicBezTo>
                  <a:cubicBezTo>
                    <a:pt x="1774" y="5892"/>
                    <a:pt x="1506" y="6110"/>
                    <a:pt x="1172" y="6110"/>
                  </a:cubicBezTo>
                  <a:lnTo>
                    <a:pt x="670" y="6110"/>
                  </a:lnTo>
                  <a:cubicBezTo>
                    <a:pt x="285" y="6110"/>
                    <a:pt x="0" y="6394"/>
                    <a:pt x="0" y="6779"/>
                  </a:cubicBezTo>
                  <a:lnTo>
                    <a:pt x="0" y="8386"/>
                  </a:lnTo>
                  <a:cubicBezTo>
                    <a:pt x="0" y="8771"/>
                    <a:pt x="285" y="9056"/>
                    <a:pt x="670" y="9056"/>
                  </a:cubicBezTo>
                  <a:lnTo>
                    <a:pt x="1172" y="9056"/>
                  </a:lnTo>
                  <a:cubicBezTo>
                    <a:pt x="1490" y="9056"/>
                    <a:pt x="1774" y="9273"/>
                    <a:pt x="1875" y="9558"/>
                  </a:cubicBezTo>
                  <a:cubicBezTo>
                    <a:pt x="1958" y="9792"/>
                    <a:pt x="2042" y="9993"/>
                    <a:pt x="2159" y="10227"/>
                  </a:cubicBezTo>
                  <a:cubicBezTo>
                    <a:pt x="2293" y="10529"/>
                    <a:pt x="2243" y="10847"/>
                    <a:pt x="2009" y="11081"/>
                  </a:cubicBezTo>
                  <a:lnTo>
                    <a:pt x="1657" y="11433"/>
                  </a:lnTo>
                  <a:cubicBezTo>
                    <a:pt x="1373" y="11717"/>
                    <a:pt x="1373" y="12136"/>
                    <a:pt x="1657" y="12387"/>
                  </a:cubicBezTo>
                  <a:lnTo>
                    <a:pt x="2779" y="13508"/>
                  </a:lnTo>
                  <a:cubicBezTo>
                    <a:pt x="2913" y="13642"/>
                    <a:pt x="3084" y="13709"/>
                    <a:pt x="3254" y="13709"/>
                  </a:cubicBezTo>
                  <a:cubicBezTo>
                    <a:pt x="3423" y="13709"/>
                    <a:pt x="3590" y="13642"/>
                    <a:pt x="3716" y="13508"/>
                  </a:cubicBezTo>
                  <a:lnTo>
                    <a:pt x="4084" y="13157"/>
                  </a:lnTo>
                  <a:cubicBezTo>
                    <a:pt x="4223" y="13007"/>
                    <a:pt x="4410" y="12925"/>
                    <a:pt x="4605" y="12925"/>
                  </a:cubicBezTo>
                  <a:cubicBezTo>
                    <a:pt x="4716" y="12925"/>
                    <a:pt x="4829" y="12952"/>
                    <a:pt x="4938" y="13006"/>
                  </a:cubicBezTo>
                  <a:cubicBezTo>
                    <a:pt x="5139" y="13123"/>
                    <a:pt x="5373" y="13207"/>
                    <a:pt x="5607" y="13290"/>
                  </a:cubicBezTo>
                  <a:cubicBezTo>
                    <a:pt x="5892" y="13391"/>
                    <a:pt x="6110" y="13659"/>
                    <a:pt x="6110" y="13994"/>
                  </a:cubicBezTo>
                  <a:lnTo>
                    <a:pt x="6110" y="14496"/>
                  </a:lnTo>
                  <a:cubicBezTo>
                    <a:pt x="6110" y="14881"/>
                    <a:pt x="6394" y="15165"/>
                    <a:pt x="6779" y="15165"/>
                  </a:cubicBezTo>
                  <a:lnTo>
                    <a:pt x="8386" y="15165"/>
                  </a:lnTo>
                  <a:cubicBezTo>
                    <a:pt x="8771" y="15165"/>
                    <a:pt x="9056" y="14881"/>
                    <a:pt x="9056" y="14496"/>
                  </a:cubicBezTo>
                  <a:lnTo>
                    <a:pt x="9056" y="13994"/>
                  </a:lnTo>
                  <a:cubicBezTo>
                    <a:pt x="9056" y="13675"/>
                    <a:pt x="9273" y="13391"/>
                    <a:pt x="9558" y="13290"/>
                  </a:cubicBezTo>
                  <a:cubicBezTo>
                    <a:pt x="9792" y="13207"/>
                    <a:pt x="9993" y="13123"/>
                    <a:pt x="10227" y="13006"/>
                  </a:cubicBezTo>
                  <a:cubicBezTo>
                    <a:pt x="10331" y="12957"/>
                    <a:pt x="10443" y="12933"/>
                    <a:pt x="10555" y="12933"/>
                  </a:cubicBezTo>
                  <a:cubicBezTo>
                    <a:pt x="10750" y="12933"/>
                    <a:pt x="10942" y="13007"/>
                    <a:pt x="11081" y="13157"/>
                  </a:cubicBezTo>
                  <a:lnTo>
                    <a:pt x="11449" y="13508"/>
                  </a:lnTo>
                  <a:cubicBezTo>
                    <a:pt x="11583" y="13642"/>
                    <a:pt x="11755" y="13709"/>
                    <a:pt x="11924" y="13709"/>
                  </a:cubicBezTo>
                  <a:cubicBezTo>
                    <a:pt x="12094" y="13709"/>
                    <a:pt x="12261" y="13642"/>
                    <a:pt x="12387" y="13508"/>
                  </a:cubicBezTo>
                  <a:lnTo>
                    <a:pt x="13508" y="12387"/>
                  </a:lnTo>
                  <a:cubicBezTo>
                    <a:pt x="13793" y="12102"/>
                    <a:pt x="13793" y="11684"/>
                    <a:pt x="13508" y="11433"/>
                  </a:cubicBezTo>
                  <a:lnTo>
                    <a:pt x="13157" y="11081"/>
                  </a:lnTo>
                  <a:cubicBezTo>
                    <a:pt x="12922" y="10847"/>
                    <a:pt x="12872" y="10529"/>
                    <a:pt x="13006" y="10227"/>
                  </a:cubicBezTo>
                  <a:cubicBezTo>
                    <a:pt x="13123" y="10010"/>
                    <a:pt x="13207" y="9792"/>
                    <a:pt x="13290" y="9558"/>
                  </a:cubicBezTo>
                  <a:cubicBezTo>
                    <a:pt x="13391" y="9273"/>
                    <a:pt x="13659" y="9056"/>
                    <a:pt x="13993" y="9056"/>
                  </a:cubicBezTo>
                  <a:lnTo>
                    <a:pt x="14496" y="9056"/>
                  </a:lnTo>
                  <a:cubicBezTo>
                    <a:pt x="14847" y="9056"/>
                    <a:pt x="15165" y="8738"/>
                    <a:pt x="15165" y="8386"/>
                  </a:cubicBezTo>
                  <a:lnTo>
                    <a:pt x="15165" y="6779"/>
                  </a:lnTo>
                  <a:cubicBezTo>
                    <a:pt x="15165" y="6394"/>
                    <a:pt x="14881" y="6110"/>
                    <a:pt x="14496" y="6110"/>
                  </a:cubicBezTo>
                  <a:lnTo>
                    <a:pt x="13993" y="6110"/>
                  </a:lnTo>
                  <a:cubicBezTo>
                    <a:pt x="13675" y="6110"/>
                    <a:pt x="13391" y="5892"/>
                    <a:pt x="13290" y="5607"/>
                  </a:cubicBezTo>
                  <a:cubicBezTo>
                    <a:pt x="13207" y="5373"/>
                    <a:pt x="13123" y="5172"/>
                    <a:pt x="13006" y="4938"/>
                  </a:cubicBezTo>
                  <a:cubicBezTo>
                    <a:pt x="12872" y="4637"/>
                    <a:pt x="12922" y="4302"/>
                    <a:pt x="13157" y="4084"/>
                  </a:cubicBezTo>
                  <a:lnTo>
                    <a:pt x="13508" y="3716"/>
                  </a:lnTo>
                  <a:cubicBezTo>
                    <a:pt x="13793" y="3448"/>
                    <a:pt x="13793" y="3030"/>
                    <a:pt x="13508" y="2779"/>
                  </a:cubicBezTo>
                  <a:lnTo>
                    <a:pt x="12387" y="1657"/>
                  </a:lnTo>
                  <a:cubicBezTo>
                    <a:pt x="12253" y="1515"/>
                    <a:pt x="12081" y="1444"/>
                    <a:pt x="11912" y="1444"/>
                  </a:cubicBezTo>
                  <a:cubicBezTo>
                    <a:pt x="11742" y="1444"/>
                    <a:pt x="11575" y="1515"/>
                    <a:pt x="11449" y="1657"/>
                  </a:cubicBezTo>
                  <a:lnTo>
                    <a:pt x="11081" y="2009"/>
                  </a:lnTo>
                  <a:cubicBezTo>
                    <a:pt x="10942" y="2158"/>
                    <a:pt x="10757" y="2232"/>
                    <a:pt x="10562" y="2232"/>
                  </a:cubicBezTo>
                  <a:cubicBezTo>
                    <a:pt x="10451" y="2232"/>
                    <a:pt x="10337" y="2208"/>
                    <a:pt x="10227" y="2159"/>
                  </a:cubicBezTo>
                  <a:cubicBezTo>
                    <a:pt x="10026" y="2042"/>
                    <a:pt x="9792" y="1958"/>
                    <a:pt x="9558" y="1875"/>
                  </a:cubicBezTo>
                  <a:cubicBezTo>
                    <a:pt x="9273" y="1774"/>
                    <a:pt x="9056" y="1507"/>
                    <a:pt x="9056" y="1172"/>
                  </a:cubicBezTo>
                  <a:lnTo>
                    <a:pt x="9056" y="670"/>
                  </a:lnTo>
                  <a:cubicBezTo>
                    <a:pt x="9056" y="285"/>
                    <a:pt x="8771" y="0"/>
                    <a:pt x="8386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26;p47">
              <a:extLst>
                <a:ext uri="{FF2B5EF4-FFF2-40B4-BE49-F238E27FC236}">
                  <a16:creationId xmlns:a16="http://schemas.microsoft.com/office/drawing/2014/main" id="{83AE6AB0-65EC-466C-A15A-E0CE2053E7A1}"/>
                </a:ext>
              </a:extLst>
            </p:cNvPr>
            <p:cNvSpPr/>
            <p:nvPr/>
          </p:nvSpPr>
          <p:spPr>
            <a:xfrm>
              <a:off x="6250952" y="2614118"/>
              <a:ext cx="848886" cy="848886"/>
            </a:xfrm>
            <a:custGeom>
              <a:avLst/>
              <a:gdLst/>
              <a:ahLst/>
              <a:cxnLst/>
              <a:rect l="l" t="t" r="r" b="b"/>
              <a:pathLst>
                <a:path w="10864" h="10864" fill="none" extrusionOk="0">
                  <a:moveTo>
                    <a:pt x="8671" y="1792"/>
                  </a:moveTo>
                  <a:cubicBezTo>
                    <a:pt x="10680" y="3583"/>
                    <a:pt x="10864" y="6663"/>
                    <a:pt x="9073" y="8671"/>
                  </a:cubicBezTo>
                  <a:cubicBezTo>
                    <a:pt x="7282" y="10680"/>
                    <a:pt x="4202" y="10864"/>
                    <a:pt x="2193" y="9090"/>
                  </a:cubicBezTo>
                  <a:cubicBezTo>
                    <a:pt x="185" y="7299"/>
                    <a:pt x="1" y="4219"/>
                    <a:pt x="1775" y="2193"/>
                  </a:cubicBezTo>
                  <a:cubicBezTo>
                    <a:pt x="3566" y="185"/>
                    <a:pt x="6646" y="1"/>
                    <a:pt x="8671" y="1792"/>
                  </a:cubicBezTo>
                  <a:close/>
                </a:path>
              </a:pathLst>
            </a:custGeom>
            <a:noFill/>
            <a:ln w="15475" cap="flat" cmpd="sng">
              <a:solidFill>
                <a:srgbClr val="666666"/>
              </a:solidFill>
              <a:prstDash val="solid"/>
              <a:miter lim="167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27;p47">
              <a:extLst>
                <a:ext uri="{FF2B5EF4-FFF2-40B4-BE49-F238E27FC236}">
                  <a16:creationId xmlns:a16="http://schemas.microsoft.com/office/drawing/2014/main" id="{93895B00-0755-45F5-9D2C-548ED3325BE2}"/>
                </a:ext>
              </a:extLst>
            </p:cNvPr>
            <p:cNvSpPr/>
            <p:nvPr/>
          </p:nvSpPr>
          <p:spPr>
            <a:xfrm>
              <a:off x="6539981" y="2493708"/>
              <a:ext cx="157056" cy="173075"/>
            </a:xfrm>
            <a:custGeom>
              <a:avLst/>
              <a:gdLst/>
              <a:ahLst/>
              <a:cxnLst/>
              <a:rect l="l" t="t" r="r" b="b"/>
              <a:pathLst>
                <a:path w="2010" h="2215" extrusionOk="0">
                  <a:moveTo>
                    <a:pt x="340" y="1"/>
                  </a:moveTo>
                  <a:cubicBezTo>
                    <a:pt x="302" y="1"/>
                    <a:pt x="275" y="21"/>
                    <a:pt x="269" y="69"/>
                  </a:cubicBezTo>
                  <a:cubicBezTo>
                    <a:pt x="252" y="152"/>
                    <a:pt x="168" y="152"/>
                    <a:pt x="84" y="219"/>
                  </a:cubicBezTo>
                  <a:cubicBezTo>
                    <a:pt x="1" y="269"/>
                    <a:pt x="34" y="688"/>
                    <a:pt x="34" y="822"/>
                  </a:cubicBezTo>
                  <a:cubicBezTo>
                    <a:pt x="34" y="973"/>
                    <a:pt x="1" y="1006"/>
                    <a:pt x="202" y="1240"/>
                  </a:cubicBezTo>
                  <a:cubicBezTo>
                    <a:pt x="369" y="1424"/>
                    <a:pt x="1089" y="1893"/>
                    <a:pt x="1089" y="1893"/>
                  </a:cubicBezTo>
                  <a:lnTo>
                    <a:pt x="1390" y="2094"/>
                  </a:lnTo>
                  <a:cubicBezTo>
                    <a:pt x="1464" y="2177"/>
                    <a:pt x="1553" y="2214"/>
                    <a:pt x="1640" y="2214"/>
                  </a:cubicBezTo>
                  <a:cubicBezTo>
                    <a:pt x="1711" y="2214"/>
                    <a:pt x="1782" y="2189"/>
                    <a:pt x="1842" y="2144"/>
                  </a:cubicBezTo>
                  <a:cubicBezTo>
                    <a:pt x="1959" y="2027"/>
                    <a:pt x="2009" y="1826"/>
                    <a:pt x="1875" y="1676"/>
                  </a:cubicBezTo>
                  <a:lnTo>
                    <a:pt x="1742" y="1508"/>
                  </a:lnTo>
                  <a:cubicBezTo>
                    <a:pt x="1608" y="1324"/>
                    <a:pt x="1507" y="1090"/>
                    <a:pt x="1507" y="839"/>
                  </a:cubicBezTo>
                  <a:cubicBezTo>
                    <a:pt x="1507" y="679"/>
                    <a:pt x="1401" y="232"/>
                    <a:pt x="1247" y="232"/>
                  </a:cubicBezTo>
                  <a:cubicBezTo>
                    <a:pt x="1239" y="232"/>
                    <a:pt x="1231" y="234"/>
                    <a:pt x="1223" y="236"/>
                  </a:cubicBezTo>
                  <a:cubicBezTo>
                    <a:pt x="1091" y="253"/>
                    <a:pt x="1219" y="822"/>
                    <a:pt x="1094" y="822"/>
                  </a:cubicBezTo>
                  <a:cubicBezTo>
                    <a:pt x="1092" y="822"/>
                    <a:pt x="1091" y="822"/>
                    <a:pt x="1089" y="822"/>
                  </a:cubicBezTo>
                  <a:cubicBezTo>
                    <a:pt x="1022" y="822"/>
                    <a:pt x="771" y="403"/>
                    <a:pt x="587" y="152"/>
                  </a:cubicBezTo>
                  <a:cubicBezTo>
                    <a:pt x="511" y="66"/>
                    <a:pt x="408" y="1"/>
                    <a:pt x="340" y="1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28;p47">
              <a:extLst>
                <a:ext uri="{FF2B5EF4-FFF2-40B4-BE49-F238E27FC236}">
                  <a16:creationId xmlns:a16="http://schemas.microsoft.com/office/drawing/2014/main" id="{4B56D7BD-065E-48C8-8681-48DB7E64A9F9}"/>
                </a:ext>
              </a:extLst>
            </p:cNvPr>
            <p:cNvSpPr/>
            <p:nvPr/>
          </p:nvSpPr>
          <p:spPr>
            <a:xfrm>
              <a:off x="6634136" y="2491911"/>
              <a:ext cx="703159" cy="504221"/>
            </a:xfrm>
            <a:custGeom>
              <a:avLst/>
              <a:gdLst/>
              <a:ahLst/>
              <a:cxnLst/>
              <a:rect l="l" t="t" r="r" b="b"/>
              <a:pathLst>
                <a:path w="8999" h="6453" extrusionOk="0">
                  <a:moveTo>
                    <a:pt x="7776" y="1"/>
                  </a:moveTo>
                  <a:cubicBezTo>
                    <a:pt x="7562" y="1"/>
                    <a:pt x="7356" y="87"/>
                    <a:pt x="7199" y="276"/>
                  </a:cubicBezTo>
                  <a:cubicBezTo>
                    <a:pt x="6857" y="683"/>
                    <a:pt x="4964" y="4570"/>
                    <a:pt x="4229" y="4570"/>
                  </a:cubicBezTo>
                  <a:cubicBezTo>
                    <a:pt x="4208" y="4570"/>
                    <a:pt x="4188" y="4567"/>
                    <a:pt x="4169" y="4561"/>
                  </a:cubicBezTo>
                  <a:cubicBezTo>
                    <a:pt x="3483" y="4343"/>
                    <a:pt x="520" y="1498"/>
                    <a:pt x="520" y="1498"/>
                  </a:cubicBezTo>
                  <a:cubicBezTo>
                    <a:pt x="235" y="1699"/>
                    <a:pt x="68" y="1916"/>
                    <a:pt x="1" y="2117"/>
                  </a:cubicBezTo>
                  <a:cubicBezTo>
                    <a:pt x="1" y="2117"/>
                    <a:pt x="3655" y="6452"/>
                    <a:pt x="4163" y="6452"/>
                  </a:cubicBezTo>
                  <a:cubicBezTo>
                    <a:pt x="4165" y="6452"/>
                    <a:pt x="4167" y="6452"/>
                    <a:pt x="4169" y="6452"/>
                  </a:cubicBezTo>
                  <a:cubicBezTo>
                    <a:pt x="4654" y="6402"/>
                    <a:pt x="8554" y="3222"/>
                    <a:pt x="8839" y="1598"/>
                  </a:cubicBezTo>
                  <a:cubicBezTo>
                    <a:pt x="8998" y="643"/>
                    <a:pt x="8360" y="1"/>
                    <a:pt x="7776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29;p47">
              <a:extLst>
                <a:ext uri="{FF2B5EF4-FFF2-40B4-BE49-F238E27FC236}">
                  <a16:creationId xmlns:a16="http://schemas.microsoft.com/office/drawing/2014/main" id="{339F5B60-5DE7-4112-925B-64AAF5C49540}"/>
                </a:ext>
              </a:extLst>
            </p:cNvPr>
            <p:cNvSpPr/>
            <p:nvPr/>
          </p:nvSpPr>
          <p:spPr>
            <a:xfrm>
              <a:off x="5188915" y="1202025"/>
              <a:ext cx="175341" cy="167839"/>
            </a:xfrm>
            <a:custGeom>
              <a:avLst/>
              <a:gdLst/>
              <a:ahLst/>
              <a:cxnLst/>
              <a:rect l="l" t="t" r="r" b="b"/>
              <a:pathLst>
                <a:path w="2244" h="2148" extrusionOk="0">
                  <a:moveTo>
                    <a:pt x="1241" y="0"/>
                  </a:moveTo>
                  <a:cubicBezTo>
                    <a:pt x="1189" y="0"/>
                    <a:pt x="1134" y="26"/>
                    <a:pt x="1089" y="79"/>
                  </a:cubicBezTo>
                  <a:lnTo>
                    <a:pt x="821" y="480"/>
                  </a:lnTo>
                  <a:cubicBezTo>
                    <a:pt x="788" y="531"/>
                    <a:pt x="737" y="547"/>
                    <a:pt x="687" y="547"/>
                  </a:cubicBezTo>
                  <a:lnTo>
                    <a:pt x="202" y="547"/>
                  </a:lnTo>
                  <a:cubicBezTo>
                    <a:pt x="85" y="547"/>
                    <a:pt x="1" y="698"/>
                    <a:pt x="85" y="798"/>
                  </a:cubicBezTo>
                  <a:lnTo>
                    <a:pt x="369" y="1167"/>
                  </a:lnTo>
                  <a:cubicBezTo>
                    <a:pt x="403" y="1217"/>
                    <a:pt x="419" y="1284"/>
                    <a:pt x="403" y="1317"/>
                  </a:cubicBezTo>
                  <a:lnTo>
                    <a:pt x="252" y="1786"/>
                  </a:lnTo>
                  <a:cubicBezTo>
                    <a:pt x="210" y="1884"/>
                    <a:pt x="285" y="1982"/>
                    <a:pt x="379" y="1982"/>
                  </a:cubicBezTo>
                  <a:cubicBezTo>
                    <a:pt x="398" y="1982"/>
                    <a:pt x="417" y="1978"/>
                    <a:pt x="436" y="1970"/>
                  </a:cubicBezTo>
                  <a:lnTo>
                    <a:pt x="905" y="1803"/>
                  </a:lnTo>
                  <a:cubicBezTo>
                    <a:pt x="919" y="1798"/>
                    <a:pt x="934" y="1796"/>
                    <a:pt x="948" y="1796"/>
                  </a:cubicBezTo>
                  <a:cubicBezTo>
                    <a:pt x="983" y="1796"/>
                    <a:pt x="1015" y="1808"/>
                    <a:pt x="1039" y="1819"/>
                  </a:cubicBezTo>
                  <a:lnTo>
                    <a:pt x="1440" y="2121"/>
                  </a:lnTo>
                  <a:cubicBezTo>
                    <a:pt x="1463" y="2139"/>
                    <a:pt x="1490" y="2147"/>
                    <a:pt x="1518" y="2147"/>
                  </a:cubicBezTo>
                  <a:cubicBezTo>
                    <a:pt x="1594" y="2147"/>
                    <a:pt x="1675" y="2085"/>
                    <a:pt x="1675" y="1987"/>
                  </a:cubicBezTo>
                  <a:lnTo>
                    <a:pt x="1675" y="1518"/>
                  </a:lnTo>
                  <a:cubicBezTo>
                    <a:pt x="1675" y="1468"/>
                    <a:pt x="1691" y="1401"/>
                    <a:pt x="1742" y="1384"/>
                  </a:cubicBezTo>
                  <a:lnTo>
                    <a:pt x="2127" y="1100"/>
                  </a:lnTo>
                  <a:cubicBezTo>
                    <a:pt x="2244" y="1016"/>
                    <a:pt x="2210" y="865"/>
                    <a:pt x="2093" y="815"/>
                  </a:cubicBezTo>
                  <a:lnTo>
                    <a:pt x="1641" y="681"/>
                  </a:lnTo>
                  <a:cubicBezTo>
                    <a:pt x="1574" y="648"/>
                    <a:pt x="1558" y="614"/>
                    <a:pt x="1524" y="564"/>
                  </a:cubicBezTo>
                  <a:lnTo>
                    <a:pt x="1390" y="112"/>
                  </a:lnTo>
                  <a:cubicBezTo>
                    <a:pt x="1363" y="39"/>
                    <a:pt x="1305" y="0"/>
                    <a:pt x="1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30;p47">
              <a:extLst>
                <a:ext uri="{FF2B5EF4-FFF2-40B4-BE49-F238E27FC236}">
                  <a16:creationId xmlns:a16="http://schemas.microsoft.com/office/drawing/2014/main" id="{45D9AA25-66A3-40F1-8E6D-43D20A31073C}"/>
                </a:ext>
              </a:extLst>
            </p:cNvPr>
            <p:cNvSpPr/>
            <p:nvPr/>
          </p:nvSpPr>
          <p:spPr>
            <a:xfrm>
              <a:off x="5127499" y="1147954"/>
              <a:ext cx="294344" cy="273481"/>
            </a:xfrm>
            <a:custGeom>
              <a:avLst/>
              <a:gdLst/>
              <a:ahLst/>
              <a:cxnLst/>
              <a:rect l="l" t="t" r="r" b="b"/>
              <a:pathLst>
                <a:path w="3767" h="3500" extrusionOk="0">
                  <a:moveTo>
                    <a:pt x="1875" y="151"/>
                  </a:moveTo>
                  <a:cubicBezTo>
                    <a:pt x="1959" y="151"/>
                    <a:pt x="2042" y="151"/>
                    <a:pt x="2109" y="168"/>
                  </a:cubicBezTo>
                  <a:cubicBezTo>
                    <a:pt x="2980" y="302"/>
                    <a:pt x="3599" y="1122"/>
                    <a:pt x="3448" y="1993"/>
                  </a:cubicBezTo>
                  <a:cubicBezTo>
                    <a:pt x="3314" y="2763"/>
                    <a:pt x="2645" y="3348"/>
                    <a:pt x="1858" y="3348"/>
                  </a:cubicBezTo>
                  <a:cubicBezTo>
                    <a:pt x="1774" y="3348"/>
                    <a:pt x="1691" y="3348"/>
                    <a:pt x="1624" y="3332"/>
                  </a:cubicBezTo>
                  <a:cubicBezTo>
                    <a:pt x="1205" y="3265"/>
                    <a:pt x="837" y="3047"/>
                    <a:pt x="586" y="2712"/>
                  </a:cubicBezTo>
                  <a:cubicBezTo>
                    <a:pt x="335" y="2378"/>
                    <a:pt x="218" y="1926"/>
                    <a:pt x="285" y="1507"/>
                  </a:cubicBezTo>
                  <a:cubicBezTo>
                    <a:pt x="435" y="737"/>
                    <a:pt x="1105" y="151"/>
                    <a:pt x="1875" y="151"/>
                  </a:cubicBezTo>
                  <a:close/>
                  <a:moveTo>
                    <a:pt x="1875" y="1"/>
                  </a:moveTo>
                  <a:cubicBezTo>
                    <a:pt x="1021" y="1"/>
                    <a:pt x="268" y="637"/>
                    <a:pt x="134" y="1490"/>
                  </a:cubicBezTo>
                  <a:cubicBezTo>
                    <a:pt x="0" y="2445"/>
                    <a:pt x="670" y="3332"/>
                    <a:pt x="1607" y="3482"/>
                  </a:cubicBezTo>
                  <a:cubicBezTo>
                    <a:pt x="1691" y="3499"/>
                    <a:pt x="1774" y="3499"/>
                    <a:pt x="1875" y="3499"/>
                  </a:cubicBezTo>
                  <a:cubicBezTo>
                    <a:pt x="2729" y="3499"/>
                    <a:pt x="3482" y="2863"/>
                    <a:pt x="3616" y="2009"/>
                  </a:cubicBezTo>
                  <a:cubicBezTo>
                    <a:pt x="3766" y="1055"/>
                    <a:pt x="3097" y="168"/>
                    <a:pt x="2143" y="17"/>
                  </a:cubicBezTo>
                  <a:cubicBezTo>
                    <a:pt x="2059" y="1"/>
                    <a:pt x="1975" y="1"/>
                    <a:pt x="1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31;p47">
              <a:extLst>
                <a:ext uri="{FF2B5EF4-FFF2-40B4-BE49-F238E27FC236}">
                  <a16:creationId xmlns:a16="http://schemas.microsoft.com/office/drawing/2014/main" id="{83FA704D-9E7D-464E-8006-E5829938A975}"/>
                </a:ext>
              </a:extLst>
            </p:cNvPr>
            <p:cNvSpPr/>
            <p:nvPr/>
          </p:nvSpPr>
          <p:spPr>
            <a:xfrm>
              <a:off x="3368324" y="4634820"/>
              <a:ext cx="4351477" cy="53680"/>
            </a:xfrm>
            <a:custGeom>
              <a:avLst/>
              <a:gdLst/>
              <a:ahLst/>
              <a:cxnLst/>
              <a:rect l="l" t="t" r="r" b="b"/>
              <a:pathLst>
                <a:path w="55690" h="687" extrusionOk="0">
                  <a:moveTo>
                    <a:pt x="336" y="1"/>
                  </a:moveTo>
                  <a:cubicBezTo>
                    <a:pt x="135" y="1"/>
                    <a:pt x="1" y="151"/>
                    <a:pt x="1" y="352"/>
                  </a:cubicBezTo>
                  <a:cubicBezTo>
                    <a:pt x="1" y="536"/>
                    <a:pt x="135" y="687"/>
                    <a:pt x="336" y="687"/>
                  </a:cubicBezTo>
                  <a:lnTo>
                    <a:pt x="55355" y="687"/>
                  </a:lnTo>
                  <a:cubicBezTo>
                    <a:pt x="55539" y="687"/>
                    <a:pt x="55690" y="520"/>
                    <a:pt x="55690" y="352"/>
                  </a:cubicBezTo>
                  <a:cubicBezTo>
                    <a:pt x="55690" y="151"/>
                    <a:pt x="55539" y="1"/>
                    <a:pt x="55355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3047999" y="2197253"/>
            <a:ext cx="855259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5080" indent="-220979">
              <a:lnSpc>
                <a:spcPct val="100000"/>
              </a:lnSpc>
              <a:spcBef>
                <a:spcPts val="110"/>
              </a:spcBef>
              <a:buClr>
                <a:srgbClr val="CCCCCC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Terkadang</a:t>
            </a:r>
            <a:r>
              <a:rPr lang="en-US" sz="2000" spc="1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beberapa</a:t>
            </a:r>
            <a:r>
              <a:rPr lang="en-US" sz="2000" spc="1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dewan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pengendali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perubahan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5" dirty="0" err="1">
                <a:solidFill>
                  <a:srgbClr val="434343"/>
                </a:solidFill>
                <a:cs typeface="Gill Sans MT"/>
              </a:rPr>
              <a:t>hanya</a:t>
            </a:r>
            <a:r>
              <a:rPr lang="en-US" sz="2000" spc="18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bertemu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beberapa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kali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saja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selama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berlangsung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9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hal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ini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terkadang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menjadikan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perubahan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membutuhkan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waktu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sangat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0" dirty="0">
                <a:solidFill>
                  <a:srgbClr val="434343"/>
                </a:solidFill>
                <a:cs typeface="Gill Sans MT"/>
              </a:rPr>
              <a:t>lama</a:t>
            </a:r>
            <a:r>
              <a:rPr lang="en-US" sz="2000"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realisasinya</a:t>
            </a:r>
            <a:r>
              <a:rPr lang="en-US" sz="2000" spc="135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33679" indent="-220979">
              <a:lnSpc>
                <a:spcPct val="100000"/>
              </a:lnSpc>
              <a:spcBef>
                <a:spcPts val="660"/>
              </a:spcBef>
              <a:buClr>
                <a:srgbClr val="CCCCCC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Sejumlah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organisasi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memiliki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kebijakan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perubahan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yang</a:t>
            </a:r>
            <a:endParaRPr lang="en-US" sz="2000" dirty="0">
              <a:cs typeface="Gill Sans MT"/>
            </a:endParaRPr>
          </a:p>
          <a:p>
            <a:pPr marL="233679">
              <a:lnSpc>
                <a:spcPct val="100000"/>
              </a:lnSpc>
            </a:pPr>
            <a:r>
              <a:rPr lang="en-US" sz="2000" i="1" spc="65" dirty="0">
                <a:solidFill>
                  <a:srgbClr val="434343"/>
                </a:solidFill>
                <a:cs typeface="Cambria"/>
              </a:rPr>
              <a:t>time-sensitive,</a:t>
            </a:r>
            <a:r>
              <a:rPr lang="en-US" sz="2000" i="1" spc="5" dirty="0">
                <a:solidFill>
                  <a:srgbClr val="434343"/>
                </a:solidFill>
                <a:cs typeface="Cambria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misalnya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:</a:t>
            </a:r>
            <a:endParaRPr lang="en-US" sz="2000" dirty="0">
              <a:cs typeface="Gill Sans MT"/>
            </a:endParaRPr>
          </a:p>
          <a:p>
            <a:pPr marL="344805" marR="178435" lvl="1" indent="-111760">
              <a:lnSpc>
                <a:spcPct val="100699"/>
              </a:lnSpc>
              <a:spcBef>
                <a:spcPts val="650"/>
              </a:spcBef>
              <a:buClr>
                <a:srgbClr val="CCCCCC"/>
              </a:buClr>
              <a:buFont typeface="Arial"/>
              <a:buChar char="•"/>
              <a:tabLst>
                <a:tab pos="345440" algn="l"/>
              </a:tabLst>
            </a:pP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“</a:t>
            </a:r>
            <a:r>
              <a:rPr lang="en-US" sz="2000" spc="110" dirty="0" err="1">
                <a:solidFill>
                  <a:srgbClr val="FF0000"/>
                </a:solidFill>
                <a:cs typeface="Gill Sans MT"/>
              </a:rPr>
              <a:t>Kebijakan</a:t>
            </a:r>
            <a:r>
              <a:rPr lang="en-US" sz="2000" spc="-4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65" dirty="0">
                <a:solidFill>
                  <a:srgbClr val="FF0000"/>
                </a:solidFill>
                <a:cs typeface="Gill Sans MT"/>
              </a:rPr>
              <a:t>48</a:t>
            </a:r>
            <a:r>
              <a:rPr lang="en-US" sz="2000" spc="-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25" dirty="0">
                <a:solidFill>
                  <a:srgbClr val="FF0000"/>
                </a:solidFill>
                <a:cs typeface="Gill Sans MT"/>
              </a:rPr>
              <a:t>jam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”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memungkinkan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anggota</a:t>
            </a:r>
            <a:r>
              <a:rPr lang="en-US" sz="2000" spc="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tim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membuat</a:t>
            </a:r>
            <a:r>
              <a:rPr lang="en-US" sz="2000" spc="13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keputusan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atau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membatalkan</a:t>
            </a:r>
            <a:r>
              <a:rPr lang="en-US" sz="2000" spc="1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keputusan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dalam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waktu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65" dirty="0">
                <a:solidFill>
                  <a:srgbClr val="434343"/>
                </a:solidFill>
                <a:cs typeface="Gill Sans MT"/>
              </a:rPr>
              <a:t>48 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jam 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sembari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menunggu</a:t>
            </a:r>
            <a:r>
              <a:rPr lang="en-US" sz="2000"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persetujuan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manajemen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85" dirty="0">
                <a:solidFill>
                  <a:srgbClr val="434343"/>
                </a:solidFill>
                <a:cs typeface="Gill Sans MT"/>
              </a:rPr>
              <a:t>senior.</a:t>
            </a:r>
            <a:endParaRPr lang="en-US" sz="2000" dirty="0">
              <a:cs typeface="Gill Sans MT"/>
            </a:endParaRPr>
          </a:p>
          <a:p>
            <a:pPr marL="344805" marR="83820" lvl="1" indent="-111760">
              <a:lnSpc>
                <a:spcPct val="101400"/>
              </a:lnSpc>
              <a:spcBef>
                <a:spcPts val="384"/>
              </a:spcBef>
              <a:buClr>
                <a:srgbClr val="CCCCCC"/>
              </a:buClr>
              <a:buFont typeface="Arial"/>
              <a:buChar char="•"/>
              <a:tabLst>
                <a:tab pos="345440" algn="l"/>
              </a:tabLst>
            </a:pPr>
            <a:r>
              <a:rPr lang="en-US" sz="2000" spc="120" dirty="0" err="1">
                <a:solidFill>
                  <a:srgbClr val="FF0000"/>
                </a:solidFill>
                <a:cs typeface="Gill Sans MT"/>
              </a:rPr>
              <a:t>Mendelegasikan</a:t>
            </a:r>
            <a:r>
              <a:rPr lang="en-US" sz="2000" spc="-2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FF0000"/>
                </a:solidFill>
                <a:cs typeface="Gill Sans MT"/>
              </a:rPr>
              <a:t>perubahan</a:t>
            </a:r>
            <a:r>
              <a:rPr lang="en-US" sz="2000" spc="-6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FF0000"/>
                </a:solidFill>
                <a:cs typeface="Gill Sans MT"/>
              </a:rPr>
              <a:t>pada</a:t>
            </a:r>
            <a:r>
              <a:rPr lang="en-US" sz="2000" spc="-5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FF0000"/>
                </a:solidFill>
                <a:cs typeface="Gill Sans MT"/>
              </a:rPr>
              <a:t>tingkat</a:t>
            </a:r>
            <a:r>
              <a:rPr lang="en-US" sz="2000" spc="-2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FF0000"/>
                </a:solidFill>
                <a:cs typeface="Gill Sans MT"/>
              </a:rPr>
              <a:t>serendah</a:t>
            </a:r>
            <a:r>
              <a:rPr lang="en-US" sz="2000" spc="-1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FF0000"/>
                </a:solidFill>
                <a:cs typeface="Gill Sans MT"/>
              </a:rPr>
              <a:t>mungkin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85" dirty="0" err="1">
                <a:solidFill>
                  <a:srgbClr val="434343"/>
                </a:solidFill>
                <a:cs typeface="Gill Sans MT"/>
              </a:rPr>
              <a:t>tetapi</a:t>
            </a:r>
            <a:r>
              <a:rPr lang="en-US" sz="2000" spc="8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80" dirty="0" err="1">
                <a:solidFill>
                  <a:srgbClr val="434343"/>
                </a:solidFill>
                <a:cs typeface="Gill Sans MT"/>
              </a:rPr>
              <a:t>tetap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menjaga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semua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orang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mengetahui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perubahan</a:t>
            </a:r>
            <a:r>
              <a:rPr lang="en-US" sz="2000" spc="-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75" dirty="0" err="1">
                <a:solidFill>
                  <a:srgbClr val="434343"/>
                </a:solidFill>
                <a:cs typeface="Gill Sans MT"/>
              </a:rPr>
              <a:t>tersebut</a:t>
            </a:r>
            <a:r>
              <a:rPr lang="en-US" sz="2000" spc="75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21875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71497" y="1387689"/>
            <a:ext cx="2511335" cy="94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Manajemen</a:t>
            </a:r>
            <a:r>
              <a:rPr lang="en-US" sz="3600" dirty="0"/>
              <a:t> </a:t>
            </a:r>
            <a:r>
              <a:rPr lang="en-US" sz="3600" dirty="0" err="1"/>
              <a:t>konfigurasi</a:t>
            </a:r>
            <a:endParaRPr lang="en-ID" sz="3600" i="1" dirty="0"/>
          </a:p>
        </p:txBody>
      </p:sp>
      <p:sp>
        <p:nvSpPr>
          <p:cNvPr id="4" name="Rectangle 3"/>
          <p:cNvSpPr/>
          <p:nvPr/>
        </p:nvSpPr>
        <p:spPr>
          <a:xfrm>
            <a:off x="3047999" y="1639760"/>
            <a:ext cx="8306937" cy="302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0345" marR="166370" indent="-220345">
              <a:lnSpc>
                <a:spcPct val="100000"/>
              </a:lnSpc>
              <a:spcBef>
                <a:spcPts val="110"/>
              </a:spcBef>
              <a:buClr>
                <a:srgbClr val="FF0000"/>
              </a:buClr>
              <a:buSzPct val="77777"/>
              <a:buFont typeface="Wingdings"/>
              <a:buChar char=""/>
              <a:tabLst>
                <a:tab pos="220345" algn="l"/>
                <a:tab pos="220979" algn="l"/>
              </a:tabLst>
            </a:pP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Manajemen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konfigurasi</a:t>
            </a:r>
            <a:r>
              <a:rPr lang="en-US" sz="2000" spc="-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memastikan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5" dirty="0" err="1">
                <a:solidFill>
                  <a:srgbClr val="434343"/>
                </a:solidFill>
                <a:cs typeface="Gill Sans MT"/>
              </a:rPr>
              <a:t>bahwa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deskripsi</a:t>
            </a:r>
            <a:r>
              <a:rPr lang="en-US" sz="2000" spc="-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dari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produk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telah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dideliver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dengan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lengkap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benar</a:t>
            </a:r>
            <a:r>
              <a:rPr lang="en-US" sz="2000" spc="135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33679" marR="5080" indent="-220979">
              <a:lnSpc>
                <a:spcPct val="100600"/>
              </a:lnSpc>
              <a:spcBef>
                <a:spcPts val="630"/>
              </a:spcBef>
              <a:buClr>
                <a:srgbClr val="FF0000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Melibatkan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aktifitas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identifikasi</a:t>
            </a:r>
            <a:r>
              <a:rPr lang="en-US" sz="2000" spc="-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pengawasan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fungsional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desain</a:t>
            </a:r>
            <a:r>
              <a:rPr lang="en-US" sz="2000" spc="1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fisik</a:t>
            </a:r>
            <a:r>
              <a:rPr lang="en-US" sz="2000" spc="1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karakteristik</a:t>
            </a:r>
            <a:r>
              <a:rPr lang="en-US" sz="2000" spc="114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dari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produk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dokumen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pendukungnya</a:t>
            </a:r>
            <a:endParaRPr lang="en-US" sz="2000" dirty="0">
              <a:cs typeface="Gill Sans MT"/>
            </a:endParaRPr>
          </a:p>
          <a:p>
            <a:pPr marL="233679" marR="146050" indent="-220979">
              <a:lnSpc>
                <a:spcPct val="100299"/>
              </a:lnSpc>
              <a:spcBef>
                <a:spcPts val="630"/>
              </a:spcBef>
              <a:buClr>
                <a:srgbClr val="FF0000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Seorang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specialist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manajemen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konfigurasi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bertugas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mengidentifikasi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mendokumentasi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kebutuhan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konfigurasi</a:t>
            </a:r>
            <a:r>
              <a:rPr lang="en-US" sz="2000" spc="130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80" dirty="0">
                <a:solidFill>
                  <a:srgbClr val="434343"/>
                </a:solidFill>
                <a:cs typeface="Gill Sans MT"/>
              </a:rPr>
              <a:t>control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perubahan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mencatat</a:t>
            </a:r>
            <a:r>
              <a:rPr lang="en-US" sz="2000"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melaporkan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perubahan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,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>
                <a:solidFill>
                  <a:srgbClr val="434343"/>
                </a:solidFill>
                <a:cs typeface="Gill Sans MT"/>
              </a:rPr>
              <a:t>audit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produk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diverifikasi</a:t>
            </a:r>
            <a:r>
              <a:rPr lang="en-US" sz="2000" spc="1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dengan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kesesuaian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kebutuhan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6" y="2498509"/>
            <a:ext cx="2884653" cy="21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29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71497" y="1387689"/>
            <a:ext cx="2511335" cy="94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Menutup</a:t>
            </a:r>
            <a:r>
              <a:rPr lang="en-US" sz="3600" dirty="0"/>
              <a:t> </a:t>
            </a:r>
            <a:r>
              <a:rPr lang="en-US" sz="3600" dirty="0" err="1"/>
              <a:t>proyek</a:t>
            </a:r>
            <a:endParaRPr lang="en-ID" sz="3600" i="1" dirty="0"/>
          </a:p>
        </p:txBody>
      </p:sp>
      <p:sp>
        <p:nvSpPr>
          <p:cNvPr id="2" name="Rectangle 1"/>
          <p:cNvSpPr/>
          <p:nvPr/>
        </p:nvSpPr>
        <p:spPr>
          <a:xfrm>
            <a:off x="3143534" y="2136731"/>
            <a:ext cx="83205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5080" indent="-220979">
              <a:lnSpc>
                <a:spcPct val="100000"/>
              </a:lnSpc>
              <a:spcBef>
                <a:spcPts val="110"/>
              </a:spcBef>
              <a:buClr>
                <a:srgbClr val="FF0000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114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menutup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atau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fase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,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manajer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harus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menyelesaikan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semua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aktifitas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mentransfer</a:t>
            </a:r>
            <a:r>
              <a:rPr lang="en-US" sz="2000" spc="1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pekerjaan</a:t>
            </a:r>
            <a:r>
              <a:rPr lang="en-US" sz="2000" spc="13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telah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diselesaikan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atau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dibatalkan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kepada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person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yang  </a:t>
            </a:r>
            <a:r>
              <a:rPr lang="en-US" sz="2000" spc="90" dirty="0" err="1">
                <a:solidFill>
                  <a:srgbClr val="434343"/>
                </a:solidFill>
                <a:cs typeface="Gill Sans MT"/>
              </a:rPr>
              <a:t>tepat</a:t>
            </a:r>
            <a:r>
              <a:rPr lang="en-US" sz="2000" spc="9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33679" indent="-220979">
              <a:lnSpc>
                <a:spcPct val="100000"/>
              </a:lnSpc>
              <a:spcBef>
                <a:spcPts val="655"/>
              </a:spcBef>
              <a:buClr>
                <a:srgbClr val="FF0000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80" dirty="0">
                <a:solidFill>
                  <a:srgbClr val="434343"/>
                </a:solidFill>
                <a:cs typeface="Gill Sans MT"/>
              </a:rPr>
              <a:t>Output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utama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dari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tahapan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ini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adalah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:</a:t>
            </a:r>
            <a:endParaRPr lang="en-US" sz="2000" dirty="0">
              <a:cs typeface="Gill Sans MT"/>
            </a:endParaRPr>
          </a:p>
          <a:p>
            <a:pPr marL="454659" lvl="1" indent="-220979">
              <a:lnSpc>
                <a:spcPct val="100000"/>
              </a:lnSpc>
              <a:spcBef>
                <a:spcPts val="650"/>
              </a:spcBef>
              <a:buClr>
                <a:srgbClr val="CCCCCC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95" dirty="0" err="1">
                <a:solidFill>
                  <a:srgbClr val="434343"/>
                </a:solidFill>
                <a:cs typeface="Gill Sans MT"/>
              </a:rPr>
              <a:t>Produk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atau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layanan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akhir</a:t>
            </a:r>
            <a:r>
              <a:rPr lang="en-US" sz="2000" spc="105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atau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hasil</a:t>
            </a:r>
            <a:r>
              <a:rPr lang="en-US" sz="2000" spc="-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0" dirty="0" err="1">
                <a:solidFill>
                  <a:srgbClr val="434343"/>
                </a:solidFill>
                <a:cs typeface="Gill Sans MT"/>
              </a:rPr>
              <a:t>transisi</a:t>
            </a:r>
            <a:endParaRPr lang="en-US" sz="2000" dirty="0">
              <a:cs typeface="Gill Sans MT"/>
            </a:endParaRPr>
          </a:p>
          <a:p>
            <a:pPr marL="454659" lvl="1" indent="-220979">
              <a:lnSpc>
                <a:spcPct val="100000"/>
              </a:lnSpc>
              <a:spcBef>
                <a:spcPts val="385"/>
              </a:spcBef>
              <a:buClr>
                <a:srgbClr val="CCCCCC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75" dirty="0">
                <a:solidFill>
                  <a:srgbClr val="434343"/>
                </a:solidFill>
                <a:cs typeface="Gill Sans MT"/>
              </a:rPr>
              <a:t>Update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0" dirty="0" err="1">
                <a:solidFill>
                  <a:srgbClr val="434343"/>
                </a:solidFill>
                <a:cs typeface="Gill Sans MT"/>
              </a:rPr>
              <a:t>Orgaizational</a:t>
            </a:r>
            <a:r>
              <a:rPr lang="en-US" sz="2000" spc="-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65" dirty="0">
                <a:solidFill>
                  <a:srgbClr val="434343"/>
                </a:solidFill>
                <a:cs typeface="Gill Sans MT"/>
              </a:rPr>
              <a:t>process</a:t>
            </a:r>
            <a:r>
              <a:rPr lang="en-US" sz="2000" spc="-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70" dirty="0">
                <a:solidFill>
                  <a:srgbClr val="434343"/>
                </a:solidFill>
                <a:cs typeface="Gill Sans MT"/>
              </a:rPr>
              <a:t>asset</a:t>
            </a:r>
            <a:endParaRPr lang="en-US" sz="2000" dirty="0">
              <a:cs typeface="Gill Sans M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25" y="2468475"/>
            <a:ext cx="1582572" cy="20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99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471497" y="1387689"/>
            <a:ext cx="2511335" cy="94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Software </a:t>
            </a:r>
            <a:r>
              <a:rPr lang="en-US" sz="3600" dirty="0" err="1"/>
              <a:t>manajemen</a:t>
            </a:r>
            <a:r>
              <a:rPr lang="en-US" sz="3600" dirty="0"/>
              <a:t> </a:t>
            </a:r>
            <a:r>
              <a:rPr lang="en-US" sz="3600" dirty="0" err="1"/>
              <a:t>integrasi</a:t>
            </a:r>
            <a:endParaRPr lang="en-ID" sz="3600" i="1" dirty="0"/>
          </a:p>
        </p:txBody>
      </p:sp>
      <p:sp>
        <p:nvSpPr>
          <p:cNvPr id="3" name="Rectangle 2"/>
          <p:cNvSpPr/>
          <p:nvPr/>
        </p:nvSpPr>
        <p:spPr>
          <a:xfrm>
            <a:off x="2982831" y="1546289"/>
            <a:ext cx="8522231" cy="3772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indent="-220979">
              <a:lnSpc>
                <a:spcPct val="100000"/>
              </a:lnSpc>
              <a:spcBef>
                <a:spcPts val="110"/>
              </a:spcBef>
              <a:buClr>
                <a:srgbClr val="CCCCCC"/>
              </a:buClr>
              <a:buSzPct val="77777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Beberapa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0" dirty="0" err="1">
                <a:solidFill>
                  <a:srgbClr val="434343"/>
                </a:solidFill>
                <a:cs typeface="Gill Sans MT"/>
              </a:rPr>
              <a:t>tipe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>
                <a:solidFill>
                  <a:srgbClr val="434343"/>
                </a:solidFill>
                <a:cs typeface="Gill Sans MT"/>
              </a:rPr>
              <a:t>software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dapat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digunakan</a:t>
            </a:r>
            <a:r>
              <a:rPr lang="en-US" sz="2000" spc="-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membantu</a:t>
            </a:r>
            <a:endParaRPr lang="en-US" sz="2000" dirty="0">
              <a:cs typeface="Gill Sans MT"/>
            </a:endParaRPr>
          </a:p>
          <a:p>
            <a:pPr marL="233679">
              <a:lnSpc>
                <a:spcPct val="100000"/>
              </a:lnSpc>
              <a:spcBef>
                <a:spcPts val="5"/>
              </a:spcBef>
            </a:pP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manajemen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integrasi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diantaranya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:</a:t>
            </a:r>
            <a:endParaRPr lang="en-US" sz="2000" dirty="0">
              <a:cs typeface="Gill Sans MT"/>
            </a:endParaRPr>
          </a:p>
          <a:p>
            <a:pPr marL="454659" lvl="1" indent="-220979">
              <a:lnSpc>
                <a:spcPct val="100000"/>
              </a:lnSpc>
              <a:spcBef>
                <a:spcPts val="650"/>
              </a:spcBef>
              <a:buClr>
                <a:srgbClr val="CCCCCC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90" dirty="0" err="1">
                <a:solidFill>
                  <a:srgbClr val="FF0000"/>
                </a:solidFill>
                <a:cs typeface="Gill Sans MT"/>
              </a:rPr>
              <a:t>Dokumen</a:t>
            </a:r>
            <a:r>
              <a:rPr lang="en-US" sz="2000" spc="-3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dapat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dibuat</a:t>
            </a:r>
            <a:r>
              <a:rPr lang="en-US" sz="2000" spc="-7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di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80" dirty="0">
                <a:solidFill>
                  <a:srgbClr val="434343"/>
                </a:solidFill>
                <a:cs typeface="Gill Sans MT"/>
              </a:rPr>
              <a:t>software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pengolah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>
                <a:solidFill>
                  <a:srgbClr val="434343"/>
                </a:solidFill>
                <a:cs typeface="Gill Sans MT"/>
              </a:rPr>
              <a:t>kata</a:t>
            </a:r>
            <a:endParaRPr lang="en-US" sz="2000" dirty="0">
              <a:cs typeface="Gill Sans MT"/>
            </a:endParaRPr>
          </a:p>
          <a:p>
            <a:pPr marL="454659" lvl="1" indent="-220979">
              <a:lnSpc>
                <a:spcPct val="100000"/>
              </a:lnSpc>
              <a:spcBef>
                <a:spcPts val="380"/>
              </a:spcBef>
              <a:buClr>
                <a:srgbClr val="CCCCCC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80" dirty="0" err="1">
                <a:solidFill>
                  <a:srgbClr val="FF0000"/>
                </a:solidFill>
                <a:cs typeface="Gill Sans MT"/>
              </a:rPr>
              <a:t>Presentasi</a:t>
            </a:r>
            <a:r>
              <a:rPr lang="en-US" sz="2000" spc="-1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dapat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dibuat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di</a:t>
            </a:r>
            <a:r>
              <a:rPr lang="en-US" sz="2000" spc="-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80" dirty="0">
                <a:solidFill>
                  <a:srgbClr val="434343"/>
                </a:solidFill>
                <a:cs typeface="Gill Sans MT"/>
              </a:rPr>
              <a:t>software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80" dirty="0">
                <a:solidFill>
                  <a:srgbClr val="434343"/>
                </a:solidFill>
                <a:cs typeface="Gill Sans MT"/>
              </a:rPr>
              <a:t>presentation</a:t>
            </a:r>
            <a:endParaRPr lang="en-US" sz="2000" dirty="0">
              <a:cs typeface="Gill Sans MT"/>
            </a:endParaRPr>
          </a:p>
          <a:p>
            <a:pPr marL="454659" lvl="1" indent="-220979">
              <a:lnSpc>
                <a:spcPct val="100000"/>
              </a:lnSpc>
              <a:spcBef>
                <a:spcPts val="380"/>
              </a:spcBef>
              <a:buClr>
                <a:srgbClr val="CCCCCC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95" dirty="0">
                <a:solidFill>
                  <a:srgbClr val="FF0000"/>
                </a:solidFill>
                <a:cs typeface="Gill Sans MT"/>
              </a:rPr>
              <a:t>Tracking</a:t>
            </a:r>
            <a:r>
              <a:rPr lang="en-US" sz="2000" spc="-2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dapat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dilakukan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dengan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80" dirty="0">
                <a:solidFill>
                  <a:srgbClr val="434343"/>
                </a:solidFill>
                <a:cs typeface="Gill Sans MT"/>
              </a:rPr>
              <a:t>software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80" dirty="0">
                <a:solidFill>
                  <a:srgbClr val="434343"/>
                </a:solidFill>
                <a:cs typeface="Gill Sans MT"/>
              </a:rPr>
              <a:t>spreadsheets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atau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0" dirty="0">
                <a:solidFill>
                  <a:srgbClr val="434343"/>
                </a:solidFill>
                <a:cs typeface="Gill Sans MT"/>
              </a:rPr>
              <a:t>database</a:t>
            </a:r>
            <a:endParaRPr lang="en-US" sz="2000" dirty="0">
              <a:cs typeface="Gill Sans MT"/>
            </a:endParaRPr>
          </a:p>
          <a:p>
            <a:pPr marL="454659" marR="282575" lvl="1" indent="-220979">
              <a:lnSpc>
                <a:spcPct val="100000"/>
              </a:lnSpc>
              <a:spcBef>
                <a:spcPts val="380"/>
              </a:spcBef>
              <a:buClr>
                <a:srgbClr val="CCCCCC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85" dirty="0">
                <a:solidFill>
                  <a:srgbClr val="FF0000"/>
                </a:solidFill>
                <a:cs typeface="Gill Sans MT"/>
              </a:rPr>
              <a:t>Software</a:t>
            </a:r>
            <a:r>
              <a:rPr lang="en-US" sz="2000" spc="-3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FF0000"/>
                </a:solidFill>
                <a:cs typeface="Gill Sans MT"/>
              </a:rPr>
              <a:t>komunikasi</a:t>
            </a:r>
            <a:r>
              <a:rPr lang="en-US" sz="2000" spc="-4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70" dirty="0" err="1">
                <a:solidFill>
                  <a:srgbClr val="434343"/>
                </a:solidFill>
                <a:cs typeface="Gill Sans MT"/>
              </a:rPr>
              <a:t>seperti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5" dirty="0">
                <a:solidFill>
                  <a:srgbClr val="434343"/>
                </a:solidFill>
                <a:cs typeface="Gill Sans MT"/>
              </a:rPr>
              <a:t>e-mail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perangkat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pembuatan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>
                <a:solidFill>
                  <a:srgbClr val="434343"/>
                </a:solidFill>
                <a:cs typeface="Gill Sans MT"/>
              </a:rPr>
              <a:t>web 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mampu</a:t>
            </a:r>
            <a:r>
              <a:rPr lang="en-US" sz="2000" spc="-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memfasilitasi</a:t>
            </a:r>
            <a:r>
              <a:rPr lang="en-US" sz="2000" spc="-8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434343"/>
                </a:solidFill>
                <a:cs typeface="Gill Sans MT"/>
              </a:rPr>
              <a:t>komunikasi</a:t>
            </a:r>
            <a:endParaRPr lang="en-US" sz="2000" dirty="0">
              <a:cs typeface="Gill Sans MT"/>
            </a:endParaRPr>
          </a:p>
          <a:p>
            <a:pPr marL="454659" marR="5080" lvl="1" indent="-220979">
              <a:lnSpc>
                <a:spcPct val="100000"/>
              </a:lnSpc>
              <a:spcBef>
                <a:spcPts val="380"/>
              </a:spcBef>
              <a:buClr>
                <a:srgbClr val="CCCCCC"/>
              </a:buClr>
              <a:buFont typeface="Arial"/>
              <a:buChar char="•"/>
              <a:tabLst>
                <a:tab pos="454025" algn="l"/>
                <a:tab pos="454659" algn="l"/>
              </a:tabLst>
            </a:pPr>
            <a:r>
              <a:rPr lang="en-US" sz="2000" spc="85" dirty="0">
                <a:solidFill>
                  <a:srgbClr val="FF0000"/>
                </a:solidFill>
                <a:cs typeface="Gill Sans MT"/>
              </a:rPr>
              <a:t>Software</a:t>
            </a:r>
            <a:r>
              <a:rPr lang="en-US" sz="2000" spc="-3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FF0000"/>
                </a:solidFill>
                <a:cs typeface="Gill Sans MT"/>
              </a:rPr>
              <a:t>manajemen</a:t>
            </a:r>
            <a:r>
              <a:rPr lang="en-US" sz="2000" spc="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90" dirty="0" err="1">
                <a:solidFill>
                  <a:srgbClr val="FF0000"/>
                </a:solidFill>
                <a:cs typeface="Gill Sans MT"/>
              </a:rPr>
              <a:t>proyek</a:t>
            </a:r>
            <a:r>
              <a:rPr lang="en-US" sz="2000" spc="-4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dapat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menarik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semua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fakta</a:t>
            </a:r>
            <a:r>
              <a:rPr lang="en-US" sz="200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dalam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9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menampilkan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informasi</a:t>
            </a:r>
            <a:r>
              <a:rPr lang="en-US" sz="2000" spc="-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0" dirty="0" err="1">
                <a:solidFill>
                  <a:srgbClr val="434343"/>
                </a:solidFill>
                <a:cs typeface="Gill Sans MT"/>
              </a:rPr>
              <a:t>secara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0" dirty="0">
                <a:solidFill>
                  <a:srgbClr val="434343"/>
                </a:solidFill>
                <a:cs typeface="Gill Sans MT"/>
              </a:rPr>
              <a:t>detail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maupun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90" dirty="0" err="1">
                <a:solidFill>
                  <a:srgbClr val="434343"/>
                </a:solidFill>
                <a:cs typeface="Gill Sans MT"/>
              </a:rPr>
              <a:t>secara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>
                <a:solidFill>
                  <a:srgbClr val="434343"/>
                </a:solidFill>
                <a:cs typeface="Gill Sans MT"/>
              </a:rPr>
              <a:t>summary</a:t>
            </a:r>
            <a:endParaRPr lang="en-US" sz="2000" dirty="0">
              <a:cs typeface="Gill Sans M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5" y="2493969"/>
            <a:ext cx="2660106" cy="22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07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2F2CD6-2C01-4AC9-9130-69C04E3E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553" y="2396649"/>
            <a:ext cx="4823010" cy="1438761"/>
          </a:xfrm>
        </p:spPr>
        <p:txBody>
          <a:bodyPr>
            <a:normAutofit/>
          </a:bodyPr>
          <a:lstStyle/>
          <a:p>
            <a:r>
              <a:rPr lang="en-US" sz="8000" b="1" dirty="0"/>
              <a:t>THANKS</a:t>
            </a:r>
            <a:endParaRPr lang="en-ID" sz="8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F7990F-2737-4CCA-ADFB-79165273C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8953" y="3742841"/>
            <a:ext cx="4310155" cy="1031408"/>
          </a:xfrm>
        </p:spPr>
        <p:txBody>
          <a:bodyPr/>
          <a:lstStyle/>
          <a:p>
            <a:r>
              <a:rPr lang="en-US" dirty="0"/>
              <a:t>ANY QUESTIONS?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EB012-EE7B-4786-A65B-FDDC0C5766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67" y="2543174"/>
            <a:ext cx="1388786" cy="143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2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191987" y="1437212"/>
            <a:ext cx="3397375" cy="737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Proses </a:t>
            </a:r>
            <a:r>
              <a:rPr lang="en-US" sz="3600" dirty="0" err="1"/>
              <a:t>dalam</a:t>
            </a:r>
            <a:r>
              <a:rPr lang="en-US" sz="3600" dirty="0"/>
              <a:t> </a:t>
            </a:r>
            <a:r>
              <a:rPr lang="en-US" sz="3600" dirty="0" err="1"/>
              <a:t>Manajemen</a:t>
            </a:r>
            <a:r>
              <a:rPr lang="en-US" sz="3600" dirty="0"/>
              <a:t> </a:t>
            </a:r>
            <a:r>
              <a:rPr lang="en-US" sz="3600" dirty="0" err="1"/>
              <a:t>integrasi</a:t>
            </a:r>
            <a:endParaRPr lang="en-ID" sz="3600" i="1" dirty="0"/>
          </a:p>
        </p:txBody>
      </p:sp>
      <p:sp>
        <p:nvSpPr>
          <p:cNvPr id="2" name="Rectangle 1"/>
          <p:cNvSpPr/>
          <p:nvPr/>
        </p:nvSpPr>
        <p:spPr>
          <a:xfrm>
            <a:off x="3239069" y="2430458"/>
            <a:ext cx="8484358" cy="305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6705" marR="342900" indent="-294640">
              <a:lnSpc>
                <a:spcPct val="101200"/>
              </a:lnSpc>
              <a:spcBef>
                <a:spcPts val="100"/>
              </a:spcBef>
              <a:buSzPct val="82142"/>
              <a:buAutoNum type="arabicPeriod"/>
              <a:tabLst>
                <a:tab pos="306705" algn="l"/>
                <a:tab pos="307340" algn="l"/>
              </a:tabLst>
            </a:pPr>
            <a:r>
              <a:rPr lang="en-US" sz="2000" spc="180" dirty="0" err="1">
                <a:solidFill>
                  <a:srgbClr val="FF0000"/>
                </a:solidFill>
                <a:cs typeface="Gill Sans MT"/>
              </a:rPr>
              <a:t>Mengembangkan</a:t>
            </a:r>
            <a:r>
              <a:rPr lang="en-US" sz="2000" spc="18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90" dirty="0">
                <a:solidFill>
                  <a:srgbClr val="FF0000"/>
                </a:solidFill>
                <a:cs typeface="Gill Sans MT"/>
              </a:rPr>
              <a:t>project </a:t>
            </a:r>
            <a:r>
              <a:rPr lang="en-US" sz="2000" spc="105" dirty="0">
                <a:solidFill>
                  <a:srgbClr val="FF0000"/>
                </a:solidFill>
                <a:cs typeface="Gill Sans MT"/>
              </a:rPr>
              <a:t>charter</a:t>
            </a:r>
            <a:r>
              <a:rPr lang="en-US" sz="2000" spc="105" dirty="0">
                <a:solidFill>
                  <a:srgbClr val="434343"/>
                </a:solidFill>
                <a:cs typeface="Gill Sans MT"/>
              </a:rPr>
              <a:t>,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melibatkan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14" dirty="0">
                <a:solidFill>
                  <a:srgbClr val="434343"/>
                </a:solidFill>
                <a:cs typeface="Gill Sans MT"/>
              </a:rPr>
              <a:t>stakeholders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membuat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dokumen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secara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formal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mengotorisasi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sebuah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proyek</a:t>
            </a:r>
            <a:endParaRPr lang="en-US" sz="2000" dirty="0">
              <a:cs typeface="Gill Sans MT"/>
            </a:endParaRPr>
          </a:p>
          <a:p>
            <a:pPr marL="306705" marR="13970" indent="-294640">
              <a:lnSpc>
                <a:spcPct val="101200"/>
              </a:lnSpc>
              <a:spcBef>
                <a:spcPts val="640"/>
              </a:spcBef>
              <a:buSzPct val="82142"/>
              <a:buAutoNum type="arabicPeriod"/>
              <a:tabLst>
                <a:tab pos="306705" algn="l"/>
                <a:tab pos="307340" algn="l"/>
              </a:tabLst>
            </a:pPr>
            <a:r>
              <a:rPr lang="en-US" sz="2000" spc="180" dirty="0" err="1">
                <a:solidFill>
                  <a:srgbClr val="FF0000"/>
                </a:solidFill>
                <a:cs typeface="Gill Sans MT"/>
              </a:rPr>
              <a:t>Mengembangkan</a:t>
            </a:r>
            <a:r>
              <a:rPr lang="en-US" sz="2000" spc="-4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FF0000"/>
                </a:solidFill>
                <a:cs typeface="Gill Sans MT"/>
              </a:rPr>
              <a:t>rencana</a:t>
            </a:r>
            <a:r>
              <a:rPr lang="en-US" sz="2000" spc="-2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srgbClr val="FF0000"/>
                </a:solidFill>
                <a:cs typeface="Gill Sans MT"/>
              </a:rPr>
              <a:t>manajemen</a:t>
            </a:r>
            <a:r>
              <a:rPr lang="en-US" sz="2000" spc="-2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FF0000"/>
                </a:solidFill>
                <a:cs typeface="Gill Sans MT"/>
              </a:rPr>
              <a:t>proyek</a:t>
            </a:r>
            <a:r>
              <a:rPr lang="en-US" sz="2000" spc="114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meliputi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mengkoordinasikan</a:t>
            </a:r>
            <a:r>
              <a:rPr lang="en-US" sz="2000" spc="-7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seluruh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srgbClr val="434343"/>
                </a:solidFill>
                <a:cs typeface="Gill Sans MT"/>
              </a:rPr>
              <a:t>usaha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perencanaan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membuat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dokumen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konsisten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koheren</a:t>
            </a:r>
            <a:endParaRPr lang="en-US" sz="2000" dirty="0">
              <a:cs typeface="Gill Sans MT"/>
            </a:endParaRPr>
          </a:p>
          <a:p>
            <a:pPr marL="306705" marR="5080" indent="-294640">
              <a:lnSpc>
                <a:spcPct val="101600"/>
              </a:lnSpc>
              <a:spcBef>
                <a:spcPts val="635"/>
              </a:spcBef>
              <a:buSzPct val="82142"/>
              <a:buAutoNum type="arabicPeriod"/>
              <a:tabLst>
                <a:tab pos="306705" algn="l"/>
                <a:tab pos="307340" algn="l"/>
              </a:tabLst>
            </a:pPr>
            <a:r>
              <a:rPr lang="en-US" sz="2000" spc="180" dirty="0" err="1">
                <a:solidFill>
                  <a:srgbClr val="FF0000"/>
                </a:solidFill>
                <a:cs typeface="Gill Sans MT"/>
              </a:rPr>
              <a:t>Mengarahkan</a:t>
            </a:r>
            <a:r>
              <a:rPr lang="en-US" sz="2000" spc="-3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FF0000"/>
                </a:solidFill>
                <a:cs typeface="Gill Sans MT"/>
              </a:rPr>
              <a:t>dan</a:t>
            </a:r>
            <a:r>
              <a:rPr lang="en-US" sz="2000" spc="-4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FF0000"/>
                </a:solidFill>
                <a:cs typeface="Gill Sans MT"/>
              </a:rPr>
              <a:t>mengelola</a:t>
            </a:r>
            <a:r>
              <a:rPr lang="en-US" sz="2000" spc="-1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FF0000"/>
                </a:solidFill>
                <a:cs typeface="Gill Sans MT"/>
              </a:rPr>
              <a:t>pekerjaan</a:t>
            </a:r>
            <a:r>
              <a:rPr lang="en-US" sz="2000" spc="-2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FF0000"/>
                </a:solidFill>
                <a:cs typeface="Gill Sans MT"/>
              </a:rPr>
              <a:t>dalam</a:t>
            </a:r>
            <a:r>
              <a:rPr lang="en-US" sz="2000" spc="-4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FF0000"/>
                </a:solidFill>
                <a:cs typeface="Gill Sans MT"/>
              </a:rPr>
              <a:t>proyek</a:t>
            </a:r>
            <a:r>
              <a:rPr lang="en-US" sz="2000" spc="114" dirty="0">
                <a:solidFill>
                  <a:srgbClr val="434343"/>
                </a:solidFill>
                <a:cs typeface="Gill Sans MT"/>
              </a:rPr>
              <a:t>, 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meliputi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pelaksanaan</a:t>
            </a:r>
            <a:r>
              <a:rPr lang="en-US" sz="2000" spc="-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rencana</a:t>
            </a:r>
            <a:r>
              <a:rPr lang="en-US" sz="2000" spc="-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srgbClr val="434343"/>
                </a:solidFill>
                <a:cs typeface="Gill Sans MT"/>
              </a:rPr>
              <a:t>manajemen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dengan</a:t>
            </a:r>
            <a:r>
              <a:rPr lang="en-US" sz="2000" spc="1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srgbClr val="434343"/>
                </a:solidFill>
                <a:cs typeface="Gill Sans MT"/>
              </a:rPr>
              <a:t>menjalankan</a:t>
            </a:r>
            <a:r>
              <a:rPr lang="en-US" sz="2000" spc="18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semua</a:t>
            </a:r>
            <a:r>
              <a:rPr lang="en-US" sz="2000" spc="1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aktifitas</a:t>
            </a:r>
            <a:r>
              <a:rPr lang="en-US" sz="2000" spc="1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 </a:t>
            </a:r>
            <a:r>
              <a:rPr lang="en-US" sz="2000" spc="100" dirty="0" err="1">
                <a:solidFill>
                  <a:srgbClr val="434343"/>
                </a:solidFill>
                <a:cs typeface="Gill Sans MT"/>
              </a:rPr>
              <a:t>tertulis</a:t>
            </a:r>
            <a:r>
              <a:rPr lang="en-US" sz="2000" spc="10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di  </a:t>
            </a:r>
            <a:r>
              <a:rPr lang="en-US" sz="2000" spc="185" dirty="0" err="1">
                <a:solidFill>
                  <a:srgbClr val="434343"/>
                </a:solidFill>
                <a:cs typeface="Gill Sans MT"/>
              </a:rPr>
              <a:t>dalamnya</a:t>
            </a:r>
            <a:r>
              <a:rPr lang="en-US" sz="2000" spc="185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02" y="2284092"/>
            <a:ext cx="2884653" cy="21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05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191987" y="1437212"/>
            <a:ext cx="3397375" cy="737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Proses </a:t>
            </a:r>
            <a:r>
              <a:rPr lang="en-US" sz="3600" dirty="0" err="1"/>
              <a:t>dalam</a:t>
            </a:r>
            <a:r>
              <a:rPr lang="en-US" sz="3600" dirty="0"/>
              <a:t> </a:t>
            </a:r>
            <a:r>
              <a:rPr lang="en-US" sz="3600" dirty="0" err="1"/>
              <a:t>Manajemen</a:t>
            </a:r>
            <a:r>
              <a:rPr lang="en-US" sz="3600" dirty="0"/>
              <a:t> </a:t>
            </a:r>
            <a:r>
              <a:rPr lang="en-US" sz="3600" dirty="0" err="1"/>
              <a:t>integrasi</a:t>
            </a:r>
            <a:endParaRPr lang="en-ID" sz="3600" i="1" dirty="0"/>
          </a:p>
        </p:txBody>
      </p:sp>
      <p:sp>
        <p:nvSpPr>
          <p:cNvPr id="3" name="Rectangle 2"/>
          <p:cNvSpPr/>
          <p:nvPr/>
        </p:nvSpPr>
        <p:spPr>
          <a:xfrm>
            <a:off x="3189011" y="2312406"/>
            <a:ext cx="8320585" cy="305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6705" marR="148590" indent="-294640">
              <a:lnSpc>
                <a:spcPct val="101200"/>
              </a:lnSpc>
              <a:spcBef>
                <a:spcPts val="100"/>
              </a:spcBef>
              <a:buSzPct val="82142"/>
              <a:buAutoNum type="arabicPeriod" startAt="4"/>
              <a:tabLst>
                <a:tab pos="306705" algn="l"/>
                <a:tab pos="307340" algn="l"/>
              </a:tabLst>
            </a:pPr>
            <a:r>
              <a:rPr lang="en-US" sz="2000" spc="170" dirty="0" err="1">
                <a:solidFill>
                  <a:srgbClr val="FF0000"/>
                </a:solidFill>
                <a:cs typeface="Gill Sans MT"/>
              </a:rPr>
              <a:t>Mengawasi</a:t>
            </a:r>
            <a:r>
              <a:rPr lang="en-US" sz="2000" spc="-4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FF0000"/>
                </a:solidFill>
                <a:cs typeface="Gill Sans MT"/>
              </a:rPr>
              <a:t>dan</a:t>
            </a:r>
            <a:r>
              <a:rPr lang="en-US" sz="2000" spc="-2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FF0000"/>
                </a:solidFill>
                <a:cs typeface="Gill Sans MT"/>
              </a:rPr>
              <a:t>mengendalikan</a:t>
            </a:r>
            <a:r>
              <a:rPr lang="en-US" sz="2000" spc="-3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FF0000"/>
                </a:solidFill>
                <a:cs typeface="Gill Sans MT"/>
              </a:rPr>
              <a:t>aktifitas</a:t>
            </a:r>
            <a:r>
              <a:rPr lang="en-US" sz="2000" spc="-4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14" dirty="0" err="1">
                <a:solidFill>
                  <a:srgbClr val="FF0000"/>
                </a:solidFill>
                <a:cs typeface="Gill Sans MT"/>
              </a:rPr>
              <a:t>proyek</a:t>
            </a:r>
            <a:r>
              <a:rPr lang="en-US" sz="2000" spc="114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srgbClr val="434343"/>
                </a:solidFill>
                <a:cs typeface="Gill Sans MT"/>
              </a:rPr>
              <a:t>yakni</a:t>
            </a:r>
            <a:r>
              <a:rPr lang="en-US" sz="2000" spc="18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80" dirty="0" err="1">
                <a:solidFill>
                  <a:srgbClr val="434343"/>
                </a:solidFill>
                <a:cs typeface="Gill Sans MT"/>
              </a:rPr>
              <a:t>memantau</a:t>
            </a:r>
            <a:r>
              <a:rPr lang="en-US" sz="2000" spc="18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aktifitas</a:t>
            </a:r>
            <a:r>
              <a:rPr lang="en-US" sz="2000" spc="1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memastikannya</a:t>
            </a:r>
            <a:r>
              <a:rPr lang="en-US" sz="2000" spc="17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mencapai</a:t>
            </a:r>
            <a:r>
              <a:rPr lang="en-US" sz="2000" spc="17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tujuan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306705" marR="5080" indent="-294640">
              <a:lnSpc>
                <a:spcPct val="101200"/>
              </a:lnSpc>
              <a:spcBef>
                <a:spcPts val="640"/>
              </a:spcBef>
              <a:buSzPct val="82142"/>
              <a:buAutoNum type="arabicPeriod" startAt="4"/>
              <a:tabLst>
                <a:tab pos="306705" algn="l"/>
                <a:tab pos="307340" algn="l"/>
              </a:tabLst>
            </a:pPr>
            <a:r>
              <a:rPr lang="en-US" sz="2000" spc="180" dirty="0" err="1">
                <a:solidFill>
                  <a:srgbClr val="FF0000"/>
                </a:solidFill>
                <a:cs typeface="Gill Sans MT"/>
              </a:rPr>
              <a:t>Menjalankan</a:t>
            </a:r>
            <a:r>
              <a:rPr lang="en-US" sz="2000" spc="-6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FF0000"/>
                </a:solidFill>
                <a:cs typeface="Gill Sans MT"/>
              </a:rPr>
              <a:t>pengendalian</a:t>
            </a:r>
            <a:r>
              <a:rPr lang="en-US" sz="2000" spc="-5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FF0000"/>
                </a:solidFill>
                <a:cs typeface="Gill Sans MT"/>
              </a:rPr>
              <a:t>perubahan</a:t>
            </a:r>
            <a:r>
              <a:rPr lang="en-US" sz="2000" spc="-3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FF0000"/>
                </a:solidFill>
                <a:cs typeface="Gill Sans MT"/>
              </a:rPr>
              <a:t>yang</a:t>
            </a:r>
            <a:r>
              <a:rPr lang="en-US" sz="2000" spc="-4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25" dirty="0">
                <a:solidFill>
                  <a:srgbClr val="FF0000"/>
                </a:solidFill>
                <a:cs typeface="Gill Sans MT"/>
              </a:rPr>
              <a:t>integrative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,  </a:t>
            </a:r>
            <a:r>
              <a:rPr lang="en-US" sz="2000" spc="180" dirty="0" err="1">
                <a:solidFill>
                  <a:srgbClr val="434343"/>
                </a:solidFill>
                <a:cs typeface="Gill Sans MT"/>
              </a:rPr>
              <a:t>yakni</a:t>
            </a:r>
            <a:r>
              <a:rPr lang="en-US" sz="2000" spc="18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mengidentifikasi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,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mengevaluasi</a:t>
            </a:r>
            <a:r>
              <a:rPr lang="en-US" sz="2000" spc="155" dirty="0">
                <a:solidFill>
                  <a:srgbClr val="434343"/>
                </a:solidFill>
                <a:cs typeface="Gill Sans MT"/>
              </a:rPr>
              <a:t>,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mengelola</a:t>
            </a:r>
            <a:r>
              <a:rPr lang="en-US" sz="2000" spc="14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perubahan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selama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berlangsungnya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siklus</a:t>
            </a:r>
            <a:r>
              <a:rPr lang="en-US" sz="2000" spc="-4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5" dirty="0" err="1">
                <a:solidFill>
                  <a:srgbClr val="434343"/>
                </a:solidFill>
                <a:cs typeface="Gill Sans MT"/>
              </a:rPr>
              <a:t>hidup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306705" marR="140970" indent="-294640" algn="just">
              <a:lnSpc>
                <a:spcPct val="101800"/>
              </a:lnSpc>
              <a:spcBef>
                <a:spcPts val="630"/>
              </a:spcBef>
              <a:buSzPct val="82142"/>
              <a:buAutoNum type="arabicPeriod" startAt="4"/>
              <a:tabLst>
                <a:tab pos="307340" algn="l"/>
              </a:tabLst>
            </a:pPr>
            <a:r>
              <a:rPr lang="en-US" sz="2000" spc="160" dirty="0" err="1">
                <a:solidFill>
                  <a:srgbClr val="FF0000"/>
                </a:solidFill>
                <a:cs typeface="Gill Sans MT"/>
              </a:rPr>
              <a:t>Menutup</a:t>
            </a:r>
            <a:r>
              <a:rPr lang="en-US" sz="2000" spc="-4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FF0000"/>
                </a:solidFill>
                <a:cs typeface="Gill Sans MT"/>
              </a:rPr>
              <a:t>proyek</a:t>
            </a:r>
            <a:r>
              <a:rPr lang="en-US" sz="2000" spc="-1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FF0000"/>
                </a:solidFill>
                <a:cs typeface="Gill Sans MT"/>
              </a:rPr>
              <a:t>atau</a:t>
            </a:r>
            <a:r>
              <a:rPr lang="en-US" sz="2000" spc="-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FF0000"/>
                </a:solidFill>
                <a:cs typeface="Gill Sans MT"/>
              </a:rPr>
              <a:t>fase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,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meliputi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penyelesaian</a:t>
            </a:r>
            <a:r>
              <a:rPr lang="en-US" sz="2000" spc="15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keseluruhan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0" dirty="0" err="1">
                <a:solidFill>
                  <a:srgbClr val="434343"/>
                </a:solidFill>
                <a:cs typeface="Gill Sans MT"/>
              </a:rPr>
              <a:t>aktifitas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menutup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atau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fase</a:t>
            </a:r>
            <a:r>
              <a:rPr lang="en-US" sz="2000" spc="13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secara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>
                <a:solidFill>
                  <a:srgbClr val="434343"/>
                </a:solidFill>
                <a:cs typeface="Gill Sans MT"/>
              </a:rPr>
              <a:t>formal.</a:t>
            </a:r>
            <a:endParaRPr lang="en-US" sz="2000" dirty="0">
              <a:cs typeface="Gill Sans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02" y="2284092"/>
            <a:ext cx="2884653" cy="21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14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191987" y="1437212"/>
            <a:ext cx="3397375" cy="737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Proses </a:t>
            </a:r>
            <a:r>
              <a:rPr lang="en-US" sz="3600" dirty="0" err="1"/>
              <a:t>dalam</a:t>
            </a:r>
            <a:r>
              <a:rPr lang="en-US" sz="3600" dirty="0"/>
              <a:t> </a:t>
            </a:r>
            <a:r>
              <a:rPr lang="en-US" sz="3600" dirty="0" err="1"/>
              <a:t>Manajemen</a:t>
            </a:r>
            <a:r>
              <a:rPr lang="en-US" sz="3600" dirty="0"/>
              <a:t> </a:t>
            </a:r>
            <a:r>
              <a:rPr lang="en-US" sz="3600" dirty="0" err="1"/>
              <a:t>integrasi</a:t>
            </a:r>
            <a:endParaRPr lang="en-ID" sz="36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664" t="21781" r="10316" b="15801"/>
          <a:stretch/>
        </p:blipFill>
        <p:spPr>
          <a:xfrm>
            <a:off x="3330053" y="2174911"/>
            <a:ext cx="8329683" cy="4034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02" y="2284092"/>
            <a:ext cx="2884653" cy="21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191987" y="1437212"/>
            <a:ext cx="3397375" cy="737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Proses </a:t>
            </a:r>
            <a:r>
              <a:rPr lang="en-US" sz="3600" dirty="0" err="1"/>
              <a:t>dalam</a:t>
            </a:r>
            <a:r>
              <a:rPr lang="en-US" sz="3600" dirty="0"/>
              <a:t> </a:t>
            </a:r>
            <a:r>
              <a:rPr lang="en-US" sz="3600" dirty="0" err="1"/>
              <a:t>Manajemen</a:t>
            </a:r>
            <a:r>
              <a:rPr lang="en-US" sz="3600" dirty="0"/>
              <a:t> </a:t>
            </a:r>
            <a:r>
              <a:rPr lang="en-US" sz="3600" dirty="0" err="1"/>
              <a:t>integrasi</a:t>
            </a:r>
            <a:endParaRPr lang="en-ID" sz="36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489" t="22155" r="10421" b="16278"/>
          <a:stretch/>
        </p:blipFill>
        <p:spPr>
          <a:xfrm>
            <a:off x="3302758" y="2174911"/>
            <a:ext cx="8338782" cy="45037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02" y="2284092"/>
            <a:ext cx="2884653" cy="21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92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7">
            <a:extLst>
              <a:ext uri="{FF2B5EF4-FFF2-40B4-BE49-F238E27FC236}">
                <a16:creationId xmlns:a16="http://schemas.microsoft.com/office/drawing/2014/main" id="{6C8DDD39-04A7-4877-AA85-F052713D9CCA}"/>
              </a:ext>
            </a:extLst>
          </p:cNvPr>
          <p:cNvSpPr txBox="1">
            <a:spLocks/>
          </p:cNvSpPr>
          <p:nvPr/>
        </p:nvSpPr>
        <p:spPr>
          <a:xfrm>
            <a:off x="669659" y="1409917"/>
            <a:ext cx="3397375" cy="737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Perencanaan</a:t>
            </a:r>
            <a:r>
              <a:rPr lang="en-US" sz="3600" dirty="0"/>
              <a:t> </a:t>
            </a:r>
            <a:r>
              <a:rPr lang="en-US" sz="3600" dirty="0" err="1"/>
              <a:t>strategis</a:t>
            </a:r>
            <a:endParaRPr lang="en-ID" sz="36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3898E-BEDB-4831-94BB-6835C9488D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332"/>
            <a:ext cx="3254176" cy="32541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61647" y="1938240"/>
            <a:ext cx="8388824" cy="3056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679" marR="200025" indent="-220979">
              <a:lnSpc>
                <a:spcPct val="101200"/>
              </a:lnSpc>
              <a:spcBef>
                <a:spcPts val="10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80" dirty="0" err="1">
                <a:solidFill>
                  <a:srgbClr val="434343"/>
                </a:solidFill>
                <a:cs typeface="Gill Sans MT"/>
              </a:rPr>
              <a:t>Pemimpin</a:t>
            </a:r>
            <a:r>
              <a:rPr lang="en-US" sz="2000" spc="-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sukses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selalu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0" dirty="0" err="1">
                <a:solidFill>
                  <a:srgbClr val="434343"/>
                </a:solidFill>
                <a:cs typeface="Gill Sans MT"/>
              </a:rPr>
              <a:t>melihat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secara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i="1" spc="60" dirty="0">
                <a:solidFill>
                  <a:srgbClr val="FF0000"/>
                </a:solidFill>
                <a:cs typeface="Cambria"/>
              </a:rPr>
              <a:t>big </a:t>
            </a:r>
            <a:r>
              <a:rPr lang="en-US" sz="2000" i="1" spc="75" dirty="0">
                <a:solidFill>
                  <a:srgbClr val="FF0000"/>
                </a:solidFill>
                <a:cs typeface="Cambria"/>
              </a:rPr>
              <a:t>picture 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atau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srgbClr val="434343"/>
                </a:solidFill>
                <a:cs typeface="Gill Sans MT"/>
              </a:rPr>
              <a:t>melakukan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perencanaan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434343"/>
                </a:solidFill>
                <a:cs typeface="Gill Sans MT"/>
              </a:rPr>
              <a:t>strategis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organisasi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untuk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menentukan</a:t>
            </a:r>
            <a:r>
              <a:rPr lang="en-US" sz="2000" spc="16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 </a:t>
            </a:r>
            <a:r>
              <a:rPr lang="en-US" sz="2000" spc="220" dirty="0">
                <a:solidFill>
                  <a:srgbClr val="434343"/>
                </a:solidFill>
                <a:cs typeface="Gill Sans MT"/>
              </a:rPr>
              <a:t>mana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memberikan</a:t>
            </a:r>
            <a:r>
              <a:rPr lang="en-US" sz="2000" spc="17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keuntungan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>
                <a:solidFill>
                  <a:srgbClr val="434343"/>
                </a:solidFill>
                <a:cs typeface="Gill Sans MT"/>
              </a:rPr>
              <a:t>optimal.</a:t>
            </a:r>
            <a:endParaRPr lang="en-US" sz="2000" dirty="0">
              <a:cs typeface="Gill Sans MT"/>
            </a:endParaRPr>
          </a:p>
          <a:p>
            <a:pPr marL="233679" marR="12065" indent="-220979">
              <a:lnSpc>
                <a:spcPct val="101200"/>
              </a:lnSpc>
              <a:spcBef>
                <a:spcPts val="64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045" algn="l"/>
                <a:tab pos="233679" algn="l"/>
              </a:tabLst>
            </a:pP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Sebagian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5" dirty="0" err="1">
                <a:solidFill>
                  <a:srgbClr val="434343"/>
                </a:solidFill>
                <a:cs typeface="Gill Sans MT"/>
              </a:rPr>
              <a:t>berpendapat</a:t>
            </a:r>
            <a:r>
              <a:rPr lang="en-US" sz="2000" spc="-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manajer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-2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40" dirty="0" err="1">
                <a:solidFill>
                  <a:srgbClr val="434343"/>
                </a:solidFill>
                <a:cs typeface="Gill Sans MT"/>
              </a:rPr>
              <a:t>tidak</a:t>
            </a:r>
            <a:r>
              <a:rPr lang="en-US" sz="2000" spc="-4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perlu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10" dirty="0" err="1">
                <a:solidFill>
                  <a:srgbClr val="434343"/>
                </a:solidFill>
                <a:cs typeface="Gill Sans MT"/>
              </a:rPr>
              <a:t>terlibat</a:t>
            </a:r>
            <a:r>
              <a:rPr lang="en-US" sz="2000" spc="11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dalam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perencanaan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00" dirty="0" err="1">
                <a:solidFill>
                  <a:srgbClr val="434343"/>
                </a:solidFill>
                <a:cs typeface="Gill Sans MT"/>
              </a:rPr>
              <a:t>strategis</a:t>
            </a:r>
            <a:r>
              <a:rPr lang="en-US" sz="2000" spc="100" dirty="0">
                <a:solidFill>
                  <a:srgbClr val="434343"/>
                </a:solidFill>
                <a:cs typeface="Gill Sans MT"/>
              </a:rPr>
              <a:t>, </a:t>
            </a:r>
            <a:r>
              <a:rPr lang="en-US" sz="2000" spc="160" dirty="0" err="1">
                <a:solidFill>
                  <a:srgbClr val="434343"/>
                </a:solidFill>
                <a:cs typeface="Gill Sans MT"/>
              </a:rPr>
              <a:t>karena</a:t>
            </a:r>
            <a:r>
              <a:rPr lang="en-US" sz="2000" spc="16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ini</a:t>
            </a:r>
            <a:r>
              <a:rPr lang="en-US" sz="2000" spc="1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menjadi</a:t>
            </a:r>
            <a:r>
              <a:rPr lang="en-US" sz="2000" spc="17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35" dirty="0" err="1">
                <a:solidFill>
                  <a:srgbClr val="434343"/>
                </a:solidFill>
                <a:cs typeface="Gill Sans MT"/>
              </a:rPr>
              <a:t>tugas</a:t>
            </a:r>
            <a:r>
              <a:rPr lang="en-US" sz="2000" spc="135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190" dirty="0" err="1">
                <a:solidFill>
                  <a:srgbClr val="434343"/>
                </a:solidFill>
                <a:cs typeface="Gill Sans MT"/>
              </a:rPr>
              <a:t>dan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65" dirty="0" err="1">
                <a:solidFill>
                  <a:srgbClr val="434343"/>
                </a:solidFill>
                <a:cs typeface="Gill Sans MT"/>
              </a:rPr>
              <a:t>tanggung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80" dirty="0" err="1">
                <a:solidFill>
                  <a:srgbClr val="434343"/>
                </a:solidFill>
                <a:cs typeface="Gill Sans MT"/>
              </a:rPr>
              <a:t>jawab</a:t>
            </a:r>
            <a:r>
              <a:rPr lang="en-US" sz="2000" spc="-1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i="1" spc="70" dirty="0">
                <a:solidFill>
                  <a:srgbClr val="434343"/>
                </a:solidFill>
                <a:cs typeface="Cambria"/>
              </a:rPr>
              <a:t>top </a:t>
            </a:r>
            <a:r>
              <a:rPr lang="en-US" sz="2000" i="1" spc="90" dirty="0">
                <a:solidFill>
                  <a:srgbClr val="434343"/>
                </a:solidFill>
                <a:cs typeface="Cambria"/>
              </a:rPr>
              <a:t>management</a:t>
            </a:r>
            <a:r>
              <a:rPr lang="en-US" sz="2000" spc="9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  <a:p>
            <a:pPr marL="233679" marR="5080" indent="-220979" algn="just">
              <a:lnSpc>
                <a:spcPct val="101200"/>
              </a:lnSpc>
              <a:spcBef>
                <a:spcPts val="660"/>
              </a:spcBef>
              <a:buClr>
                <a:srgbClr val="CCCCCC"/>
              </a:buClr>
              <a:buSzPct val="82142"/>
              <a:buFont typeface="Wingdings"/>
              <a:buChar char=""/>
              <a:tabLst>
                <a:tab pos="233679" algn="l"/>
              </a:tabLst>
            </a:pPr>
            <a:r>
              <a:rPr lang="en-US" sz="2000" spc="125" dirty="0" err="1">
                <a:solidFill>
                  <a:srgbClr val="434343"/>
                </a:solidFill>
                <a:cs typeface="Gill Sans MT"/>
              </a:rPr>
              <a:t>Organisasi</a:t>
            </a:r>
            <a:r>
              <a:rPr lang="en-US" sz="2000" spc="-5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434343"/>
                </a:solidFill>
                <a:cs typeface="Gill Sans MT"/>
              </a:rPr>
              <a:t>yang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sukses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tahu</a:t>
            </a:r>
            <a:r>
              <a:rPr lang="en-US" sz="2000" spc="-1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55" dirty="0" err="1">
                <a:solidFill>
                  <a:srgbClr val="434343"/>
                </a:solidFill>
                <a:cs typeface="Gill Sans MT"/>
              </a:rPr>
              <a:t>benar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5" dirty="0" err="1">
                <a:solidFill>
                  <a:srgbClr val="434343"/>
                </a:solidFill>
                <a:cs typeface="Gill Sans MT"/>
              </a:rPr>
              <a:t>bahwa</a:t>
            </a:r>
            <a:r>
              <a:rPr lang="en-US" sz="2000" spc="-3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manajer</a:t>
            </a:r>
            <a:r>
              <a:rPr lang="en-US" sz="2000" spc="-20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434343"/>
                </a:solidFill>
                <a:cs typeface="Gill Sans MT"/>
              </a:rPr>
              <a:t>proyek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  </a:t>
            </a:r>
            <a:r>
              <a:rPr lang="en-US" sz="2000" spc="215" dirty="0" err="1">
                <a:solidFill>
                  <a:srgbClr val="434343"/>
                </a:solidFill>
                <a:cs typeface="Gill Sans MT"/>
              </a:rPr>
              <a:t>mampu</a:t>
            </a:r>
            <a:r>
              <a:rPr lang="en-US" sz="2000" spc="-3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434343"/>
                </a:solidFill>
                <a:cs typeface="Gill Sans MT"/>
              </a:rPr>
              <a:t>memberikan</a:t>
            </a:r>
            <a:r>
              <a:rPr lang="en-US" sz="2000" spc="-55" dirty="0">
                <a:solidFill>
                  <a:srgbClr val="434343"/>
                </a:solidFill>
                <a:cs typeface="Gill Sans MT"/>
              </a:rPr>
              <a:t> </a:t>
            </a:r>
            <a:r>
              <a:rPr lang="en-US" sz="2000" spc="195" dirty="0" err="1">
                <a:solidFill>
                  <a:srgbClr val="FF0000"/>
                </a:solidFill>
                <a:cs typeface="Gill Sans MT"/>
              </a:rPr>
              <a:t>pemahaman</a:t>
            </a:r>
            <a:r>
              <a:rPr lang="en-US" sz="2000" spc="-3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90" dirty="0">
                <a:solidFill>
                  <a:srgbClr val="FF0000"/>
                </a:solidFill>
                <a:cs typeface="Gill Sans MT"/>
              </a:rPr>
              <a:t>yang</a:t>
            </a:r>
            <a:r>
              <a:rPr lang="en-US" sz="2000" spc="-3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90" dirty="0" err="1">
                <a:solidFill>
                  <a:srgbClr val="FF0000"/>
                </a:solidFill>
                <a:cs typeface="Gill Sans MT"/>
              </a:rPr>
              <a:t>mendalam</a:t>
            </a:r>
            <a:r>
              <a:rPr lang="en-US" sz="2000" spc="-2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05" dirty="0" err="1">
                <a:solidFill>
                  <a:srgbClr val="FF0000"/>
                </a:solidFill>
                <a:cs typeface="Gill Sans MT"/>
              </a:rPr>
              <a:t>terkait</a:t>
            </a:r>
            <a:r>
              <a:rPr lang="en-US" sz="2000" spc="105" dirty="0">
                <a:solidFill>
                  <a:srgbClr val="FF0000"/>
                </a:solidFill>
                <a:cs typeface="Gill Sans MT"/>
              </a:rPr>
              <a:t>  </a:t>
            </a:r>
            <a:r>
              <a:rPr lang="en-US" sz="2000" spc="170" dirty="0" err="1">
                <a:solidFill>
                  <a:srgbClr val="FF0000"/>
                </a:solidFill>
                <a:cs typeface="Gill Sans MT"/>
              </a:rPr>
              <a:t>dengan</a:t>
            </a:r>
            <a:r>
              <a:rPr lang="en-US" sz="2000" spc="-3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00" dirty="0">
                <a:solidFill>
                  <a:srgbClr val="FF0000"/>
                </a:solidFill>
                <a:cs typeface="Gill Sans MT"/>
              </a:rPr>
              <a:t>proses</a:t>
            </a:r>
            <a:r>
              <a:rPr lang="en-US" sz="2000" spc="-30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70" dirty="0" err="1">
                <a:solidFill>
                  <a:srgbClr val="FF0000"/>
                </a:solidFill>
                <a:cs typeface="Gill Sans MT"/>
              </a:rPr>
              <a:t>pemilihan</a:t>
            </a:r>
            <a:r>
              <a:rPr lang="en-US" sz="2000" spc="-45" dirty="0">
                <a:solidFill>
                  <a:srgbClr val="FF0000"/>
                </a:solidFill>
                <a:cs typeface="Gill Sans MT"/>
              </a:rPr>
              <a:t> </a:t>
            </a:r>
            <a:r>
              <a:rPr lang="en-US" sz="2000" spc="120" dirty="0" err="1">
                <a:solidFill>
                  <a:srgbClr val="FF0000"/>
                </a:solidFill>
                <a:cs typeface="Gill Sans MT"/>
              </a:rPr>
              <a:t>proyek</a:t>
            </a:r>
            <a:r>
              <a:rPr lang="en-US" sz="2000" spc="120" dirty="0">
                <a:solidFill>
                  <a:srgbClr val="434343"/>
                </a:solidFill>
                <a:cs typeface="Gill Sans MT"/>
              </a:rPr>
              <a:t>.</a:t>
            </a:r>
            <a:endParaRPr lang="en-US" sz="200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00719100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1473</TotalTime>
  <Words>1880</Words>
  <Application>Microsoft Macintosh PowerPoint</Application>
  <PresentationFormat>Widescreen</PresentationFormat>
  <Paragraphs>186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Arial Black</vt:lpstr>
      <vt:lpstr>Calibri</vt:lpstr>
      <vt:lpstr>Courier New</vt:lpstr>
      <vt:lpstr>Gill Sans MT</vt:lpstr>
      <vt:lpstr>Signika</vt:lpstr>
      <vt:lpstr>Wingdings</vt:lpstr>
      <vt:lpstr>1_Custom Design</vt:lpstr>
      <vt:lpstr>MANAJEMEN INTEGRASI</vt:lpstr>
      <vt:lpstr>Capaian Pembelajaran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dhanu banyu</dc:creator>
  <cp:lastModifiedBy>coe.udinus</cp:lastModifiedBy>
  <cp:revision>83</cp:revision>
  <dcterms:created xsi:type="dcterms:W3CDTF">2020-07-23T01:18:59Z</dcterms:created>
  <dcterms:modified xsi:type="dcterms:W3CDTF">2023-09-09T05:04:52Z</dcterms:modified>
</cp:coreProperties>
</file>